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82" d="100"/>
          <a:sy n="82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22C899-D2E3-D855-BD28-AFBAC0B505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03E7058-18DA-8549-95FB-98DA32D7F1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640E80-D81C-BB91-83BA-67136235C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9EA92-DCA8-4E93-8FB4-81C6C817D5E7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D6DF6E-F0C3-5E56-665A-BE4212F77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F299CA-3C00-E7BE-0852-AD940E494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0B768-B77E-44B3-948F-CFA3C42B9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061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41899D-276D-149B-1338-E7ED769A7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AE3886-8BD3-BC33-94EB-2BD3103FA6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A5E441-E8E3-A8EB-73BA-879679BD6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9EA92-DCA8-4E93-8FB4-81C6C817D5E7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440F4E-7D93-81EA-59F8-BA3E3954E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D2E421-2D80-E00C-CC3D-52453A4BE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0B768-B77E-44B3-948F-CFA3C42B9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286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DFAE9CF-326C-BA07-4BC7-3D049A5EAF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8043914-34EE-2EB5-9F88-666BC9C30C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8A4C12-0870-8BF4-614A-5A2FD8F2F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9EA92-DCA8-4E93-8FB4-81C6C817D5E7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8DAB9B-8031-762D-EAB4-EEB6871F1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6CF19-51B0-6098-7DCD-6DE8CC453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0B768-B77E-44B3-948F-CFA3C42B9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196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255944-2F9E-BDC9-E2B2-E854335A8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97DA2D-7FF1-4C2A-C242-6F686566F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8A550F-F008-F650-B6AC-2199E4EE1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9EA92-DCA8-4E93-8FB4-81C6C817D5E7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65E445-051C-F2D8-DC2F-D8999AD7C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9E6EF7-4CCE-886E-7671-BB4749B5F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0B768-B77E-44B3-948F-CFA3C42B9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124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97B69-5953-7DED-AF62-43300234D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DEC186-14F6-2C6F-5045-865CBE710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054AD2-C87A-DD8E-6EB8-24546AD24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9EA92-DCA8-4E93-8FB4-81C6C817D5E7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F8D837-C9CB-555B-CDD7-29E7C897B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2BDDB2-BAEB-F222-57EE-8F8AA94E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0B768-B77E-44B3-948F-CFA3C42B9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053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7434C-9D87-83B5-1CEA-D2E574B47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D49CD1-2169-5339-4956-F25697838C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2C6D86-38AE-1E22-561E-B8A7C96F7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231FFA-AEC8-724C-83E2-23C4BB1FF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9EA92-DCA8-4E93-8FB4-81C6C817D5E7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A7910E-448A-66A5-D483-786188460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62A8A2-C3CE-656F-B74E-C06CCE5DD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0B768-B77E-44B3-948F-CFA3C42B9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435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B43D6-DA35-8039-D363-DFAE178A3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547155-4946-B8C5-40AC-4AFA4DDEC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341A70-19CC-CD5C-5664-628F791972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A6BF0E-9135-DFCF-C052-AB8A2B6B78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5B1C75-2A48-74A2-ADA7-A0026DA0EE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43051F0-0480-4834-5F14-55A6B791F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9EA92-DCA8-4E93-8FB4-81C6C817D5E7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DF0692-DCEE-2482-5BAB-51939EB83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5B918A2-2C8F-A12A-C1E9-6E831723C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0B768-B77E-44B3-948F-CFA3C42B9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906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A5D9A-EA77-3B36-E921-3CE49187F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E3517D1-1482-A9B1-10BD-89268F7EA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9EA92-DCA8-4E93-8FB4-81C6C817D5E7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94EC32-67DE-9963-293C-90C6969D4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BE9086-210C-A246-57C3-D1E39C028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0B768-B77E-44B3-948F-CFA3C42B9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468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FE5C4FE-7240-FF25-7E07-86886EC14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9EA92-DCA8-4E93-8FB4-81C6C817D5E7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75D7124-8FD2-4097-E305-DC791890B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4BCF23-6186-9EDF-5028-3032435C4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0B768-B77E-44B3-948F-CFA3C42B9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824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E27216-5269-319F-1A99-85C893E59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5EBC0D-5693-505C-860E-D7FA9164F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A8D040-72D2-310C-4833-A154149F4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E93329-F59E-62AA-27A6-04C58A605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9EA92-DCA8-4E93-8FB4-81C6C817D5E7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0B823F-7F7C-7D49-E769-B350F96FB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1FD199-5A2F-108A-F0B4-5E708B5A2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0B768-B77E-44B3-948F-CFA3C42B9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791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462712-858E-459B-A5BB-5EEC15B7D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F9D15D-E7DF-D2BE-8E0B-E8291D8BB0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CF0651-E62A-BCD0-61A0-3AD470F40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B46D59-7358-7F37-140C-F4002561A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9EA92-DCA8-4E93-8FB4-81C6C817D5E7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E341BE-E1F7-5DAD-BE52-89488A75D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2952A4-0A01-70C7-830B-3D0019493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0B768-B77E-44B3-948F-CFA3C42B9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954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515633B-1108-6424-E1F1-101556A60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CCD1A8-DF76-13E5-E2E9-B126ADFB7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EFD840-15BD-EC6F-8CC3-FFBC0C420B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9EA92-DCA8-4E93-8FB4-81C6C817D5E7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0E0381-4703-2EDD-1303-52D2DD52D7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E673BA-C270-798B-9BB1-E377B0DEF0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0B768-B77E-44B3-948F-CFA3C42B9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220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DC512F-798E-3144-E6C6-09D207EB2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321" y="1568734"/>
            <a:ext cx="4362477" cy="48795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FDD486-F9ED-FAD8-8376-9F44C0A810D4}"/>
              </a:ext>
            </a:extLst>
          </p:cNvPr>
          <p:cNvSpPr txBox="1"/>
          <p:nvPr/>
        </p:nvSpPr>
        <p:spPr>
          <a:xfrm>
            <a:off x="399011" y="266007"/>
            <a:ext cx="46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AliExpress Web </a:t>
            </a:r>
            <a:r>
              <a:rPr lang="en-US" altLang="ko-KR" dirty="0" err="1"/>
              <a:t>crawller</a:t>
            </a:r>
            <a:r>
              <a:rPr lang="en-US" altLang="ko-KR" dirty="0"/>
              <a:t> </a:t>
            </a:r>
            <a:r>
              <a:rPr lang="ko-KR" altLang="en-US" dirty="0"/>
              <a:t>사용 매뉴얼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F6899-C828-72B0-43CB-CE55B5CB6B47}"/>
              </a:ext>
            </a:extLst>
          </p:cNvPr>
          <p:cNvSpPr txBox="1"/>
          <p:nvPr/>
        </p:nvSpPr>
        <p:spPr>
          <a:xfrm>
            <a:off x="399011" y="939139"/>
            <a:ext cx="947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en-US" altLang="ko-KR" dirty="0" err="1"/>
              <a:t>AliExpressShoppingCrawller</a:t>
            </a:r>
            <a:r>
              <a:rPr lang="ko-KR" altLang="en-US" dirty="0"/>
              <a:t> </a:t>
            </a:r>
            <a:r>
              <a:rPr lang="en-US" altLang="ko-KR" dirty="0"/>
              <a:t>UI</a:t>
            </a:r>
            <a:r>
              <a:rPr lang="ko-KR" altLang="en-US" dirty="0"/>
              <a:t> 설명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E483E5-7060-5ABD-D70F-93EB9C1A51A4}"/>
              </a:ext>
            </a:extLst>
          </p:cNvPr>
          <p:cNvSpPr/>
          <p:nvPr/>
        </p:nvSpPr>
        <p:spPr>
          <a:xfrm>
            <a:off x="3239605" y="2008519"/>
            <a:ext cx="2257512" cy="2145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5F8D2D-9819-F539-7C8A-C2BDC954D7BB}"/>
              </a:ext>
            </a:extLst>
          </p:cNvPr>
          <p:cNvSpPr/>
          <p:nvPr/>
        </p:nvSpPr>
        <p:spPr>
          <a:xfrm>
            <a:off x="3239605" y="2226416"/>
            <a:ext cx="2257512" cy="1961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B50D4D-FB89-A2E1-F524-52C38DEA7C3D}"/>
              </a:ext>
            </a:extLst>
          </p:cNvPr>
          <p:cNvSpPr/>
          <p:nvPr/>
        </p:nvSpPr>
        <p:spPr>
          <a:xfrm>
            <a:off x="3239605" y="2436523"/>
            <a:ext cx="2257512" cy="191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473492A-F78E-66F1-906F-3970408C4AEC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2311060" y="1753985"/>
            <a:ext cx="928545" cy="3618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5A55034-8031-4537-B548-17B11D0326F4}"/>
              </a:ext>
            </a:extLst>
          </p:cNvPr>
          <p:cNvSpPr txBox="1"/>
          <p:nvPr/>
        </p:nvSpPr>
        <p:spPr>
          <a:xfrm>
            <a:off x="340944" y="1648692"/>
            <a:ext cx="21114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수집 원하는 상품 키워드 </a:t>
            </a:r>
            <a:r>
              <a:rPr lang="ko-KR" altLang="en-US" sz="1000" dirty="0" err="1"/>
              <a:t>입력창</a:t>
            </a:r>
            <a:endParaRPr lang="ko-KR" altLang="en-US" sz="10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27952CB-1C0D-8D1F-28FD-DC1C1BBECB7E}"/>
              </a:ext>
            </a:extLst>
          </p:cNvPr>
          <p:cNvCxnSpPr/>
          <p:nvPr/>
        </p:nvCxnSpPr>
        <p:spPr>
          <a:xfrm flipH="1">
            <a:off x="2311060" y="2322823"/>
            <a:ext cx="9285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B86892A-9F28-4000-3C18-BF6C966F47DA}"/>
              </a:ext>
            </a:extLst>
          </p:cNvPr>
          <p:cNvSpPr txBox="1"/>
          <p:nvPr/>
        </p:nvSpPr>
        <p:spPr>
          <a:xfrm>
            <a:off x="343132" y="2045824"/>
            <a:ext cx="21755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원하는 검색 페이지 수 </a:t>
            </a:r>
            <a:r>
              <a:rPr lang="ko-KR" altLang="en-US" sz="1000" dirty="0" err="1"/>
              <a:t>입력창</a:t>
            </a:r>
            <a:endParaRPr lang="en-US" altLang="ko-KR" sz="1000" dirty="0"/>
          </a:p>
          <a:p>
            <a:r>
              <a:rPr lang="en-US" altLang="ko-KR" sz="1000" dirty="0"/>
              <a:t>Ex) 5 </a:t>
            </a:r>
            <a:r>
              <a:rPr lang="ko-KR" altLang="en-US" sz="1000" dirty="0"/>
              <a:t>입력 시 총 데이터 개수</a:t>
            </a:r>
            <a:endParaRPr lang="en-US" altLang="ko-KR" sz="1000" dirty="0"/>
          </a:p>
          <a:p>
            <a:r>
              <a:rPr lang="en-US" altLang="ko-KR" sz="1000" dirty="0"/>
              <a:t>     </a:t>
            </a:r>
            <a:r>
              <a:rPr lang="ko-KR" altLang="en-US" sz="1000" dirty="0"/>
              <a:t>데이터 개수 </a:t>
            </a:r>
            <a:r>
              <a:rPr lang="en-US" altLang="ko-KR" sz="1000" dirty="0"/>
              <a:t>= 5 * 60 = 300</a:t>
            </a:r>
            <a:r>
              <a:rPr lang="ko-KR" altLang="en-US" sz="1000" dirty="0"/>
              <a:t>개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C0C2FAB-7B33-9FE7-5ECF-81148E5006C4}"/>
              </a:ext>
            </a:extLst>
          </p:cNvPr>
          <p:cNvCxnSpPr>
            <a:cxnSpLocks/>
          </p:cNvCxnSpPr>
          <p:nvPr/>
        </p:nvCxnSpPr>
        <p:spPr>
          <a:xfrm flipH="1">
            <a:off x="2289912" y="2524023"/>
            <a:ext cx="939627" cy="550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13A8B3C-8C03-778C-53C5-17015E9C0C74}"/>
              </a:ext>
            </a:extLst>
          </p:cNvPr>
          <p:cNvSpPr txBox="1"/>
          <p:nvPr/>
        </p:nvSpPr>
        <p:spPr>
          <a:xfrm>
            <a:off x="316003" y="2951521"/>
            <a:ext cx="291353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할인 가격으로 수집 시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최대 할인율 상한 설정 </a:t>
            </a:r>
            <a:r>
              <a:rPr lang="ko-KR" altLang="en-US" sz="1000" dirty="0" err="1"/>
              <a:t>입력창</a:t>
            </a:r>
            <a:endParaRPr lang="en-US" altLang="ko-KR" sz="1000" dirty="0"/>
          </a:p>
          <a:p>
            <a:r>
              <a:rPr lang="ko-KR" altLang="en-US" sz="1000" dirty="0" err="1"/>
              <a:t>미입력시</a:t>
            </a:r>
            <a:r>
              <a:rPr lang="ko-KR" altLang="en-US" sz="1000" dirty="0"/>
              <a:t> 할인율 </a:t>
            </a:r>
            <a:r>
              <a:rPr lang="en-US" altLang="ko-KR" sz="1000" dirty="0"/>
              <a:t>100%</a:t>
            </a:r>
            <a:r>
              <a:rPr lang="ko-KR" altLang="en-US" sz="1000" dirty="0"/>
              <a:t>까지 상품 소싱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/>
              <a:t>단위 </a:t>
            </a:r>
            <a:r>
              <a:rPr lang="en-US" altLang="ko-KR" sz="1000" dirty="0"/>
              <a:t>: %</a:t>
            </a:r>
          </a:p>
          <a:p>
            <a:r>
              <a:rPr lang="en-US" altLang="ko-KR" sz="1000" dirty="0"/>
              <a:t>Ex) 50 </a:t>
            </a:r>
            <a:r>
              <a:rPr lang="ko-KR" altLang="en-US" sz="1000" dirty="0"/>
              <a:t>입력 시 최대 </a:t>
            </a:r>
            <a:r>
              <a:rPr lang="en-US" altLang="ko-KR" sz="1000" dirty="0"/>
              <a:t>50% </a:t>
            </a:r>
            <a:r>
              <a:rPr lang="ko-KR" altLang="en-US" sz="1000" dirty="0"/>
              <a:t>미만의 할인율을 가진 </a:t>
            </a:r>
            <a:endParaRPr lang="en-US" altLang="ko-KR" sz="1000" dirty="0"/>
          </a:p>
          <a:p>
            <a:r>
              <a:rPr lang="en-US" altLang="ko-KR" sz="1000" dirty="0"/>
              <a:t>    </a:t>
            </a:r>
            <a:r>
              <a:rPr lang="ko-KR" altLang="en-US" sz="1000" dirty="0"/>
              <a:t>상품까지 소싱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5E4D317-F5F9-3603-8287-7CB382E66596}"/>
              </a:ext>
            </a:extLst>
          </p:cNvPr>
          <p:cNvSpPr/>
          <p:nvPr/>
        </p:nvSpPr>
        <p:spPr>
          <a:xfrm>
            <a:off x="5627489" y="2053935"/>
            <a:ext cx="1121929" cy="177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134850-02C3-C901-F5B0-08659FAC9BC9}"/>
              </a:ext>
            </a:extLst>
          </p:cNvPr>
          <p:cNvSpPr/>
          <p:nvPr/>
        </p:nvSpPr>
        <p:spPr>
          <a:xfrm>
            <a:off x="5627488" y="2257106"/>
            <a:ext cx="1121929" cy="177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ABFD337-1A5D-47F7-4E93-91D0A93E3AB7}"/>
              </a:ext>
            </a:extLst>
          </p:cNvPr>
          <p:cNvSpPr/>
          <p:nvPr/>
        </p:nvSpPr>
        <p:spPr>
          <a:xfrm>
            <a:off x="5638097" y="2496330"/>
            <a:ext cx="1311343" cy="1729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A7FD46F-E504-286F-58CE-75D8A4F5D432}"/>
              </a:ext>
            </a:extLst>
          </p:cNvPr>
          <p:cNvSpPr/>
          <p:nvPr/>
        </p:nvSpPr>
        <p:spPr>
          <a:xfrm>
            <a:off x="5629291" y="2737035"/>
            <a:ext cx="1121929" cy="177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4303619-3E5B-27FB-80AC-0D0F78DCBF03}"/>
              </a:ext>
            </a:extLst>
          </p:cNvPr>
          <p:cNvSpPr/>
          <p:nvPr/>
        </p:nvSpPr>
        <p:spPr>
          <a:xfrm>
            <a:off x="5629290" y="2928228"/>
            <a:ext cx="1320150" cy="177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E8F7781-D316-5DA3-607B-54755B28FECB}"/>
              </a:ext>
            </a:extLst>
          </p:cNvPr>
          <p:cNvCxnSpPr>
            <a:cxnSpLocks/>
            <a:stCxn id="22" idx="3"/>
            <a:endCxn id="30" idx="1"/>
          </p:cNvCxnSpPr>
          <p:nvPr/>
        </p:nvCxnSpPr>
        <p:spPr>
          <a:xfrm flipV="1">
            <a:off x="6749418" y="1015982"/>
            <a:ext cx="1392692" cy="11265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51DAC89-8C5E-D4B9-1573-8EEAF49A5B89}"/>
              </a:ext>
            </a:extLst>
          </p:cNvPr>
          <p:cNvSpPr txBox="1"/>
          <p:nvPr/>
        </p:nvSpPr>
        <p:spPr>
          <a:xfrm>
            <a:off x="8142110" y="892871"/>
            <a:ext cx="21114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옵션이 하나도 없는 상품만 수집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7CFDCC0-CE81-FB03-D0A0-DACB7EAEE0D9}"/>
              </a:ext>
            </a:extLst>
          </p:cNvPr>
          <p:cNvCxnSpPr>
            <a:cxnSpLocks/>
            <a:stCxn id="23" idx="3"/>
            <a:endCxn id="35" idx="1"/>
          </p:cNvCxnSpPr>
          <p:nvPr/>
        </p:nvCxnSpPr>
        <p:spPr>
          <a:xfrm flipV="1">
            <a:off x="6749417" y="1445624"/>
            <a:ext cx="1392693" cy="9001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4158D39-7CEF-B20D-4EC4-986D0DB6C04F}"/>
              </a:ext>
            </a:extLst>
          </p:cNvPr>
          <p:cNvSpPr txBox="1"/>
          <p:nvPr/>
        </p:nvSpPr>
        <p:spPr>
          <a:xfrm>
            <a:off x="8142110" y="1322513"/>
            <a:ext cx="2959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수집된 옵션명을 한글로 </a:t>
            </a:r>
            <a:r>
              <a:rPr lang="ko-KR" altLang="en-US" sz="1000" dirty="0" err="1"/>
              <a:t>변역하여</a:t>
            </a:r>
            <a:r>
              <a:rPr lang="ko-KR" altLang="en-US" sz="1000" dirty="0"/>
              <a:t> 파일에 저장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BF62939-1B5A-6CC0-50E7-1BBB5B8972D2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6949440" y="2069778"/>
            <a:ext cx="1241273" cy="513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DEB77F9-DDD1-9387-40B2-DB4A16C7FFF6}"/>
              </a:ext>
            </a:extLst>
          </p:cNvPr>
          <p:cNvSpPr txBox="1"/>
          <p:nvPr/>
        </p:nvSpPr>
        <p:spPr>
          <a:xfrm>
            <a:off x="8142109" y="1945500"/>
            <a:ext cx="39945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상품명 검색 시 입력된 한글 </a:t>
            </a:r>
            <a:r>
              <a:rPr lang="en-US" altLang="ko-KR" sz="1000" dirty="0"/>
              <a:t>-&gt; </a:t>
            </a:r>
            <a:r>
              <a:rPr lang="ko-KR" altLang="en-US" sz="1000" dirty="0"/>
              <a:t>영어로 변환하여 상품 검색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F03BDFA-2867-567A-858F-57561E49838A}"/>
              </a:ext>
            </a:extLst>
          </p:cNvPr>
          <p:cNvCxnSpPr>
            <a:cxnSpLocks/>
            <a:stCxn id="25" idx="3"/>
            <a:endCxn id="42" idx="1"/>
          </p:cNvCxnSpPr>
          <p:nvPr/>
        </p:nvCxnSpPr>
        <p:spPr>
          <a:xfrm flipV="1">
            <a:off x="6751220" y="2622631"/>
            <a:ext cx="1390889" cy="2030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77914BA-89B1-21DF-FD20-2128C5F5D4E4}"/>
              </a:ext>
            </a:extLst>
          </p:cNvPr>
          <p:cNvSpPr txBox="1"/>
          <p:nvPr/>
        </p:nvSpPr>
        <p:spPr>
          <a:xfrm>
            <a:off x="8142109" y="2422576"/>
            <a:ext cx="3994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할인된 가격으로 상품 수집 </a:t>
            </a:r>
            <a:r>
              <a:rPr lang="en-US" altLang="ko-KR" sz="1000" dirty="0"/>
              <a:t>– </a:t>
            </a:r>
            <a:r>
              <a:rPr lang="ko-KR" altLang="en-US" sz="1000" dirty="0"/>
              <a:t>비활성화 시 할인 전 가격으로 수집</a:t>
            </a:r>
            <a:endParaRPr lang="en-US" altLang="ko-KR" sz="1000" dirty="0"/>
          </a:p>
          <a:p>
            <a:r>
              <a:rPr lang="en-US" altLang="ko-KR" sz="1000" dirty="0"/>
              <a:t>* </a:t>
            </a:r>
            <a:r>
              <a:rPr lang="ko-KR" altLang="en-US" sz="1000" dirty="0"/>
              <a:t>활성화 되어도 할인 전 가격 동시 수집됨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9F338C6-DD3E-134F-4ED7-6597E469954D}"/>
              </a:ext>
            </a:extLst>
          </p:cNvPr>
          <p:cNvCxnSpPr>
            <a:cxnSpLocks/>
            <a:stCxn id="26" idx="3"/>
            <a:endCxn id="46" idx="1"/>
          </p:cNvCxnSpPr>
          <p:nvPr/>
        </p:nvCxnSpPr>
        <p:spPr>
          <a:xfrm>
            <a:off x="6949440" y="3016851"/>
            <a:ext cx="1229751" cy="2052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A3C6250-1A0D-A220-6A33-34882E2C3E38}"/>
              </a:ext>
            </a:extLst>
          </p:cNvPr>
          <p:cNvSpPr txBox="1"/>
          <p:nvPr/>
        </p:nvSpPr>
        <p:spPr>
          <a:xfrm>
            <a:off x="8179191" y="3022032"/>
            <a:ext cx="3994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옵션</a:t>
            </a:r>
            <a:r>
              <a:rPr lang="en-US" altLang="ko-KR" sz="1000" dirty="0"/>
              <a:t> </a:t>
            </a:r>
            <a:r>
              <a:rPr lang="ko-KR" altLang="en-US" sz="1000" dirty="0"/>
              <a:t>타입이 </a:t>
            </a:r>
            <a:r>
              <a:rPr lang="en-US" altLang="ko-KR" sz="1000" dirty="0"/>
              <a:t>2</a:t>
            </a:r>
            <a:r>
              <a:rPr lang="ko-KR" altLang="en-US" sz="1000" dirty="0"/>
              <a:t>가지인 상품 소싱 활성화</a:t>
            </a:r>
            <a:endParaRPr lang="en-US" altLang="ko-KR" sz="1000" dirty="0"/>
          </a:p>
          <a:p>
            <a:r>
              <a:rPr lang="en-US" altLang="ko-KR" sz="1000" dirty="0"/>
              <a:t>Ex) </a:t>
            </a:r>
            <a:r>
              <a:rPr lang="ko-KR" altLang="en-US" sz="1000" dirty="0"/>
              <a:t>색상</a:t>
            </a:r>
            <a:r>
              <a:rPr lang="en-US" altLang="ko-KR" sz="1000" dirty="0"/>
              <a:t>, </a:t>
            </a:r>
            <a:r>
              <a:rPr lang="ko-KR" altLang="en-US" sz="1000" dirty="0"/>
              <a:t>사이즈 옵션 두가지를 가진 장갑 소싱 활성화</a:t>
            </a:r>
            <a:endParaRPr lang="en-US" altLang="ko-KR" sz="10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E302379-94FF-01A0-5A33-DC9F041A2323}"/>
              </a:ext>
            </a:extLst>
          </p:cNvPr>
          <p:cNvSpPr/>
          <p:nvPr/>
        </p:nvSpPr>
        <p:spPr>
          <a:xfrm>
            <a:off x="3219892" y="3439077"/>
            <a:ext cx="991377" cy="1766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7E472479-D786-930C-292E-9E8BA8B1F077}"/>
              </a:ext>
            </a:extLst>
          </p:cNvPr>
          <p:cNvCxnSpPr>
            <a:cxnSpLocks/>
            <a:stCxn id="47" idx="1"/>
            <a:endCxn id="67" idx="3"/>
          </p:cNvCxnSpPr>
          <p:nvPr/>
        </p:nvCxnSpPr>
        <p:spPr>
          <a:xfrm rot="10800000" flipV="1">
            <a:off x="1789984" y="3527408"/>
            <a:ext cx="1429909" cy="81045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809047E-53B6-A33A-72F3-676F01233509}"/>
              </a:ext>
            </a:extLst>
          </p:cNvPr>
          <p:cNvSpPr txBox="1"/>
          <p:nvPr/>
        </p:nvSpPr>
        <p:spPr>
          <a:xfrm>
            <a:off x="8564355" y="3631044"/>
            <a:ext cx="21114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상품명 검색 후 데이터 수집</a:t>
            </a:r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77B87147-2658-43B4-20E1-4506B4D946F7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2028428" y="3718145"/>
            <a:ext cx="1195412" cy="1086608"/>
          </a:xfrm>
          <a:prstGeom prst="bentConnector3">
            <a:avLst>
              <a:gd name="adj1" fmla="val 3470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D48796E-45AF-9E32-DEC2-316B08DCA0B9}"/>
              </a:ext>
            </a:extLst>
          </p:cNvPr>
          <p:cNvSpPr/>
          <p:nvPr/>
        </p:nvSpPr>
        <p:spPr>
          <a:xfrm>
            <a:off x="5614108" y="3489349"/>
            <a:ext cx="1121929" cy="177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B364ABB-9425-B08A-13AA-555DE0D963FC}"/>
              </a:ext>
            </a:extLst>
          </p:cNvPr>
          <p:cNvSpPr txBox="1"/>
          <p:nvPr/>
        </p:nvSpPr>
        <p:spPr>
          <a:xfrm>
            <a:off x="8215977" y="4086167"/>
            <a:ext cx="21114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상품 카테고리별 수집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5A9CA31-4365-CE95-87AA-2E8A6835322D}"/>
              </a:ext>
            </a:extLst>
          </p:cNvPr>
          <p:cNvSpPr/>
          <p:nvPr/>
        </p:nvSpPr>
        <p:spPr>
          <a:xfrm>
            <a:off x="3223840" y="3629522"/>
            <a:ext cx="1002405" cy="177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16AD793-7F55-7D04-B781-C5AD65A94ABF}"/>
              </a:ext>
            </a:extLst>
          </p:cNvPr>
          <p:cNvSpPr txBox="1"/>
          <p:nvPr/>
        </p:nvSpPr>
        <p:spPr>
          <a:xfrm>
            <a:off x="246478" y="4137811"/>
            <a:ext cx="1543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기존에 수집된 데이터</a:t>
            </a:r>
            <a:endParaRPr lang="en-US" altLang="ko-KR" sz="1000" dirty="0"/>
          </a:p>
          <a:p>
            <a:r>
              <a:rPr lang="ko-KR" altLang="en-US" sz="1000" dirty="0"/>
              <a:t>최신화 할 수 있는 기능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4DDF314-324A-9A85-9C35-09346E45725F}"/>
              </a:ext>
            </a:extLst>
          </p:cNvPr>
          <p:cNvSpPr/>
          <p:nvPr/>
        </p:nvSpPr>
        <p:spPr>
          <a:xfrm>
            <a:off x="4251238" y="3430819"/>
            <a:ext cx="1245879" cy="2077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5DEFFBE1-5921-A452-128A-19744929AE9C}"/>
              </a:ext>
            </a:extLst>
          </p:cNvPr>
          <p:cNvCxnSpPr>
            <a:cxnSpLocks/>
            <a:stCxn id="84" idx="2"/>
            <a:endCxn id="108" idx="1"/>
          </p:cNvCxnSpPr>
          <p:nvPr/>
        </p:nvCxnSpPr>
        <p:spPr>
          <a:xfrm rot="16200000" flipH="1">
            <a:off x="7093517" y="4286274"/>
            <a:ext cx="472019" cy="162061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ECF18959-7823-D082-7CF3-8A7BB845BDCC}"/>
              </a:ext>
            </a:extLst>
          </p:cNvPr>
          <p:cNvSpPr txBox="1"/>
          <p:nvPr/>
        </p:nvSpPr>
        <p:spPr>
          <a:xfrm>
            <a:off x="-5601" y="4657026"/>
            <a:ext cx="2959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여러 개의 상품 키워드 수집 기능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DF70675-549A-7C75-143A-3BDB9C80E6A2}"/>
              </a:ext>
            </a:extLst>
          </p:cNvPr>
          <p:cNvSpPr/>
          <p:nvPr/>
        </p:nvSpPr>
        <p:spPr>
          <a:xfrm>
            <a:off x="5608072" y="3780722"/>
            <a:ext cx="1121929" cy="177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3B4274-8A57-7461-F7C3-4C7A4CFE55E0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6736037" y="3577972"/>
            <a:ext cx="1712244" cy="1285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B6845EE-75AB-24A7-3E58-262A4632DBCA}"/>
              </a:ext>
            </a:extLst>
          </p:cNvPr>
          <p:cNvSpPr/>
          <p:nvPr/>
        </p:nvSpPr>
        <p:spPr>
          <a:xfrm>
            <a:off x="3239604" y="3842759"/>
            <a:ext cx="1037492" cy="1867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86087AF7-E0CF-BAB0-9AD2-C9B17D2C3779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6730001" y="3869345"/>
            <a:ext cx="1698576" cy="356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AC6DAE81-4831-D82F-5E4F-659B0E6556A8}"/>
              </a:ext>
            </a:extLst>
          </p:cNvPr>
          <p:cNvSpPr txBox="1"/>
          <p:nvPr/>
        </p:nvSpPr>
        <p:spPr>
          <a:xfrm>
            <a:off x="94302" y="5342491"/>
            <a:ext cx="15617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상품명</a:t>
            </a:r>
            <a:r>
              <a:rPr lang="en-US" altLang="ko-KR" sz="1000" dirty="0"/>
              <a:t>/</a:t>
            </a:r>
            <a:r>
              <a:rPr lang="ko-KR" altLang="en-US" sz="1000" dirty="0"/>
              <a:t>상품 </a:t>
            </a:r>
            <a:r>
              <a:rPr lang="en-US" altLang="ko-KR" sz="1000" dirty="0" err="1"/>
              <a:t>url</a:t>
            </a:r>
            <a:r>
              <a:rPr lang="ko-KR" altLang="en-US" sz="1000" dirty="0"/>
              <a:t>만 수집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BA70232-2FB9-29B5-A17F-3A0CC12713E1}"/>
              </a:ext>
            </a:extLst>
          </p:cNvPr>
          <p:cNvSpPr txBox="1"/>
          <p:nvPr/>
        </p:nvSpPr>
        <p:spPr>
          <a:xfrm>
            <a:off x="131110" y="5655080"/>
            <a:ext cx="21114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/>
              <a:t>알리익스프레스</a:t>
            </a:r>
            <a:r>
              <a:rPr lang="ko-KR" altLang="en-US" sz="1000" dirty="0"/>
              <a:t> 웹페이지 오픈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CBEC4F6-F436-7773-E99B-34ECEAE9CE08}"/>
              </a:ext>
            </a:extLst>
          </p:cNvPr>
          <p:cNvSpPr txBox="1"/>
          <p:nvPr/>
        </p:nvSpPr>
        <p:spPr>
          <a:xfrm>
            <a:off x="-97207" y="6017098"/>
            <a:ext cx="21114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/>
              <a:t>상품명 검색</a:t>
            </a:r>
            <a:endParaRPr lang="ko-KR" altLang="en-US" sz="10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B989F94-93D9-F702-88B8-0FCF37DAABBD}"/>
              </a:ext>
            </a:extLst>
          </p:cNvPr>
          <p:cNvSpPr txBox="1"/>
          <p:nvPr/>
        </p:nvSpPr>
        <p:spPr>
          <a:xfrm>
            <a:off x="8139834" y="4824760"/>
            <a:ext cx="2959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네이버 카테고리 체크</a:t>
            </a:r>
            <a:endParaRPr lang="en-US" altLang="ko-KR" sz="1000" dirty="0"/>
          </a:p>
          <a:p>
            <a:endParaRPr lang="en-US" altLang="ko-KR" sz="1000" dirty="0"/>
          </a:p>
          <a:p>
            <a:pPr marL="228600" indent="-228600">
              <a:buAutoNum type="arabicParenR"/>
            </a:pPr>
            <a:r>
              <a:rPr lang="ko-KR" altLang="en-US" sz="1000" dirty="0"/>
              <a:t>알리 수집 데이터 파일 선택</a:t>
            </a:r>
            <a:endParaRPr lang="en-US" altLang="ko-KR" sz="1000" dirty="0"/>
          </a:p>
          <a:p>
            <a:pPr marL="228600" indent="-228600">
              <a:buAutoNum type="arabicParenR"/>
            </a:pPr>
            <a:r>
              <a:rPr lang="ko-KR" altLang="en-US" sz="1000" dirty="0"/>
              <a:t>네이버 카테고리 체크 버튼 클릭</a:t>
            </a:r>
            <a:endParaRPr lang="en-US" altLang="ko-KR" sz="1000" dirty="0"/>
          </a:p>
          <a:p>
            <a:pPr marL="228600" indent="-228600">
              <a:buAutoNum type="arabicParenR"/>
            </a:pPr>
            <a:r>
              <a:rPr lang="ko-KR" altLang="en-US" sz="1000" dirty="0" err="1"/>
              <a:t>알리익스프레스</a:t>
            </a:r>
            <a:r>
              <a:rPr lang="en-US" altLang="ko-KR" sz="1000" dirty="0"/>
              <a:t>_</a:t>
            </a:r>
            <a:r>
              <a:rPr lang="ko-KR" altLang="en-US" sz="1000" dirty="0"/>
              <a:t>결과물</a:t>
            </a:r>
            <a:r>
              <a:rPr lang="en-US" altLang="ko-KR" sz="1000" dirty="0"/>
              <a:t>/</a:t>
            </a:r>
            <a:r>
              <a:rPr lang="ko-KR" altLang="en-US" sz="1000" dirty="0"/>
              <a:t>카테고리</a:t>
            </a:r>
            <a:r>
              <a:rPr lang="en-US" altLang="ko-KR" sz="1000" dirty="0"/>
              <a:t>_</a:t>
            </a:r>
            <a:r>
              <a:rPr lang="ko-KR" altLang="en-US" sz="1000" dirty="0"/>
              <a:t>분석 </a:t>
            </a:r>
            <a:br>
              <a:rPr lang="en-US" altLang="ko-KR" sz="1000" dirty="0"/>
            </a:br>
            <a:r>
              <a:rPr lang="ko-KR" altLang="en-US" sz="1000" dirty="0"/>
              <a:t>폴더 내에 저장된 파일 확인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AB099E8-B311-6AB0-DE2D-148DF31C4FA0}"/>
              </a:ext>
            </a:extLst>
          </p:cNvPr>
          <p:cNvSpPr/>
          <p:nvPr/>
        </p:nvSpPr>
        <p:spPr>
          <a:xfrm>
            <a:off x="4255463" y="3638810"/>
            <a:ext cx="1002405" cy="177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F04A8F0F-660F-E6A2-8317-76D4FFDA7B33}"/>
              </a:ext>
            </a:extLst>
          </p:cNvPr>
          <p:cNvCxnSpPr>
            <a:cxnSpLocks/>
            <a:stCxn id="50" idx="2"/>
            <a:endCxn id="80" idx="3"/>
          </p:cNvCxnSpPr>
          <p:nvPr/>
        </p:nvCxnSpPr>
        <p:spPr>
          <a:xfrm rot="5400000">
            <a:off x="2381585" y="3090521"/>
            <a:ext cx="1649546" cy="310061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77439832-9DF3-9906-F693-B0C533229B8F}"/>
              </a:ext>
            </a:extLst>
          </p:cNvPr>
          <p:cNvCxnSpPr>
            <a:cxnSpLocks/>
            <a:stCxn id="68" idx="2"/>
            <a:endCxn id="64" idx="3"/>
          </p:cNvCxnSpPr>
          <p:nvPr/>
        </p:nvCxnSpPr>
        <p:spPr>
          <a:xfrm rot="5400000">
            <a:off x="2930345" y="3160594"/>
            <a:ext cx="1465864" cy="242180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51FEE22-CB8F-8BFC-616F-5A4D61C5C0D1}"/>
              </a:ext>
            </a:extLst>
          </p:cNvPr>
          <p:cNvSpPr txBox="1"/>
          <p:nvPr/>
        </p:nvSpPr>
        <p:spPr>
          <a:xfrm>
            <a:off x="0" y="4981316"/>
            <a:ext cx="2452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링크 소싱으로 할인 전</a:t>
            </a:r>
            <a:r>
              <a:rPr lang="en-US" altLang="ko-KR" sz="1000" dirty="0"/>
              <a:t>/</a:t>
            </a:r>
            <a:r>
              <a:rPr lang="ko-KR" altLang="en-US" sz="1000" dirty="0"/>
              <a:t>후 가격만 수집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FB829FE-B5C5-96A9-F169-832E0882E799}"/>
              </a:ext>
            </a:extLst>
          </p:cNvPr>
          <p:cNvSpPr/>
          <p:nvPr/>
        </p:nvSpPr>
        <p:spPr>
          <a:xfrm>
            <a:off x="5583900" y="4081153"/>
            <a:ext cx="1870637" cy="7794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3E723B86-B6C9-75D2-3D95-A22E3BBAC97F}"/>
              </a:ext>
            </a:extLst>
          </p:cNvPr>
          <p:cNvCxnSpPr>
            <a:cxnSpLocks/>
            <a:stCxn id="77" idx="2"/>
            <a:endCxn id="85" idx="3"/>
          </p:cNvCxnSpPr>
          <p:nvPr/>
        </p:nvCxnSpPr>
        <p:spPr>
          <a:xfrm rot="5400000">
            <a:off x="2126101" y="4145942"/>
            <a:ext cx="1748690" cy="151580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B75BA80-CE03-0B44-A0C7-620E9FB22856}"/>
              </a:ext>
            </a:extLst>
          </p:cNvPr>
          <p:cNvSpPr/>
          <p:nvPr/>
        </p:nvSpPr>
        <p:spPr>
          <a:xfrm>
            <a:off x="4260635" y="3826977"/>
            <a:ext cx="1275936" cy="214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443E1EF0-D217-DC39-91F3-603DBB6A901D}"/>
              </a:ext>
            </a:extLst>
          </p:cNvPr>
          <p:cNvCxnSpPr>
            <a:cxnSpLocks/>
            <a:stCxn id="98" idx="2"/>
            <a:endCxn id="89" idx="3"/>
          </p:cNvCxnSpPr>
          <p:nvPr/>
        </p:nvCxnSpPr>
        <p:spPr>
          <a:xfrm flipH="1">
            <a:off x="2014225" y="4041527"/>
            <a:ext cx="2884378" cy="20986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682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CD3856A-7794-E4B7-338F-7B274B90A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367" y="1647502"/>
            <a:ext cx="4077665" cy="48795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FDD486-F9ED-FAD8-8376-9F44C0A810D4}"/>
              </a:ext>
            </a:extLst>
          </p:cNvPr>
          <p:cNvSpPr txBox="1"/>
          <p:nvPr/>
        </p:nvSpPr>
        <p:spPr>
          <a:xfrm>
            <a:off x="399011" y="266007"/>
            <a:ext cx="46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AliExpress Web </a:t>
            </a:r>
            <a:r>
              <a:rPr lang="en-US" altLang="ko-KR" dirty="0" err="1"/>
              <a:t>crawller</a:t>
            </a:r>
            <a:r>
              <a:rPr lang="en-US" altLang="ko-KR" dirty="0"/>
              <a:t> </a:t>
            </a:r>
            <a:r>
              <a:rPr lang="ko-KR" altLang="en-US" dirty="0"/>
              <a:t>사용 매뉴얼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F6899-C828-72B0-43CB-CE55B5CB6B47}"/>
              </a:ext>
            </a:extLst>
          </p:cNvPr>
          <p:cNvSpPr txBox="1"/>
          <p:nvPr/>
        </p:nvSpPr>
        <p:spPr>
          <a:xfrm>
            <a:off x="399011" y="1122218"/>
            <a:ext cx="947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9)</a:t>
            </a:r>
            <a:r>
              <a:rPr lang="ko-KR" altLang="en-US" dirty="0"/>
              <a:t> 데이터 수집 버튼을 눌러 데이터 수집 시작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E3C1B20-5F4C-D836-0294-1272C9567B96}"/>
              </a:ext>
            </a:extLst>
          </p:cNvPr>
          <p:cNvSpPr/>
          <p:nvPr/>
        </p:nvSpPr>
        <p:spPr>
          <a:xfrm>
            <a:off x="3065417" y="4441883"/>
            <a:ext cx="1088572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92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FDD486-F9ED-FAD8-8376-9F44C0A810D4}"/>
              </a:ext>
            </a:extLst>
          </p:cNvPr>
          <p:cNvSpPr txBox="1"/>
          <p:nvPr/>
        </p:nvSpPr>
        <p:spPr>
          <a:xfrm>
            <a:off x="399011" y="266007"/>
            <a:ext cx="46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AliExpress Web </a:t>
            </a:r>
            <a:r>
              <a:rPr lang="en-US" altLang="ko-KR" dirty="0" err="1"/>
              <a:t>crawller</a:t>
            </a:r>
            <a:r>
              <a:rPr lang="en-US" altLang="ko-KR" dirty="0"/>
              <a:t> </a:t>
            </a:r>
            <a:r>
              <a:rPr lang="ko-KR" altLang="en-US" dirty="0"/>
              <a:t>사용 매뉴얼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F6899-C828-72B0-43CB-CE55B5CB6B47}"/>
              </a:ext>
            </a:extLst>
          </p:cNvPr>
          <p:cNvSpPr txBox="1"/>
          <p:nvPr/>
        </p:nvSpPr>
        <p:spPr>
          <a:xfrm>
            <a:off x="399011" y="1122218"/>
            <a:ext cx="947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10)</a:t>
            </a:r>
            <a:r>
              <a:rPr lang="ko-KR" altLang="en-US" dirty="0"/>
              <a:t> 바탕화면의 </a:t>
            </a:r>
            <a:r>
              <a:rPr lang="en-US" altLang="ko-KR" dirty="0"/>
              <a:t>'</a:t>
            </a:r>
            <a:r>
              <a:rPr lang="ko-KR" altLang="en-US" dirty="0" err="1"/>
              <a:t>알리익스프레스</a:t>
            </a:r>
            <a:r>
              <a:rPr lang="en-US" altLang="ko-KR" dirty="0"/>
              <a:t>_</a:t>
            </a:r>
            <a:r>
              <a:rPr lang="ko-KR" altLang="en-US" dirty="0"/>
              <a:t>결과물</a:t>
            </a:r>
            <a:r>
              <a:rPr lang="en-US" altLang="ko-KR" dirty="0"/>
              <a:t>' </a:t>
            </a:r>
            <a:r>
              <a:rPr lang="ko-KR" altLang="en-US" dirty="0"/>
              <a:t>폴더 내 수집 데이터 확인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A5BE13-B902-2932-EE38-32870E1BF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19" y="1774307"/>
            <a:ext cx="7762961" cy="437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019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5F64D489-CD4B-3DA0-7A84-ED4EF2706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420" y="1760987"/>
            <a:ext cx="4065133" cy="48645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FDD486-F9ED-FAD8-8376-9F44C0A810D4}"/>
              </a:ext>
            </a:extLst>
          </p:cNvPr>
          <p:cNvSpPr txBox="1"/>
          <p:nvPr/>
        </p:nvSpPr>
        <p:spPr>
          <a:xfrm>
            <a:off x="399011" y="266007"/>
            <a:ext cx="46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AliExpress Web </a:t>
            </a:r>
            <a:r>
              <a:rPr lang="en-US" altLang="ko-KR" dirty="0" err="1"/>
              <a:t>crawller</a:t>
            </a:r>
            <a:r>
              <a:rPr lang="en-US" altLang="ko-KR" dirty="0"/>
              <a:t> </a:t>
            </a:r>
            <a:r>
              <a:rPr lang="ko-KR" altLang="en-US" dirty="0"/>
              <a:t>사용 매뉴얼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F6899-C828-72B0-43CB-CE55B5CB6B47}"/>
              </a:ext>
            </a:extLst>
          </p:cNvPr>
          <p:cNvSpPr txBox="1"/>
          <p:nvPr/>
        </p:nvSpPr>
        <p:spPr>
          <a:xfrm>
            <a:off x="847898" y="1222313"/>
            <a:ext cx="94765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200" dirty="0"/>
              <a:t>이미 수집된 상품 데이터가 오래되어 데이터 최신화를 하고 싶을 때 쓰는 기능</a:t>
            </a:r>
            <a:endParaRPr lang="en-US" altLang="ko-KR" sz="1200" dirty="0"/>
          </a:p>
          <a:p>
            <a:pPr marL="228600" indent="-228600">
              <a:buAutoNum type="arabicParenR"/>
            </a:pPr>
            <a:r>
              <a:rPr lang="en-US" altLang="ko-KR" sz="1200" dirty="0"/>
              <a:t>URL </a:t>
            </a:r>
            <a:r>
              <a:rPr lang="ko-KR" altLang="en-US" sz="1200" dirty="0"/>
              <a:t>오픈 클릭</a:t>
            </a:r>
            <a:endParaRPr lang="en-US" altLang="ko-KR" sz="1200" dirty="0"/>
          </a:p>
          <a:p>
            <a:pPr marL="228600" indent="-228600">
              <a:buAutoNum type="arabicParenR"/>
            </a:pPr>
            <a:r>
              <a:rPr lang="ko-KR" altLang="en-US" sz="1200" dirty="0"/>
              <a:t>링크 소싱 버튼 활성화</a:t>
            </a:r>
            <a:endParaRPr lang="en-US" altLang="ko-KR" sz="1200" dirty="0"/>
          </a:p>
          <a:p>
            <a:pPr marL="228600" indent="-228600">
              <a:buAutoNum type="arabicParenR"/>
            </a:pPr>
            <a:r>
              <a:rPr lang="ko-KR" altLang="en-US" sz="1200" dirty="0"/>
              <a:t>데이터 수집 버튼 클릭</a:t>
            </a:r>
            <a:endParaRPr lang="en-US" altLang="ko-KR" sz="1200" dirty="0"/>
          </a:p>
          <a:p>
            <a:pPr marL="228600" indent="-228600">
              <a:buAutoNum type="arabicParenR"/>
            </a:pPr>
            <a:r>
              <a:rPr lang="ko-KR" altLang="en-US" sz="1200" dirty="0"/>
              <a:t>최신화 원하는 수집 데이터 선택</a:t>
            </a:r>
            <a:endParaRPr lang="en-US" altLang="ko-KR" sz="1200" dirty="0"/>
          </a:p>
          <a:p>
            <a:pPr marL="228600" indent="-228600">
              <a:buAutoNum type="arabicParenR"/>
            </a:pPr>
            <a:endParaRPr lang="en-US" altLang="ko-KR" sz="1200" dirty="0"/>
          </a:p>
          <a:p>
            <a:r>
              <a:rPr lang="en-US" altLang="ko-KR" sz="1200" dirty="0"/>
              <a:t>** ‘</a:t>
            </a:r>
            <a:r>
              <a:rPr lang="ko-KR" altLang="en-US" sz="1200" dirty="0"/>
              <a:t>할인 전후 가격만 수집</a:t>
            </a:r>
            <a:r>
              <a:rPr lang="en-US" altLang="ko-KR" sz="1200" dirty="0"/>
              <a:t>‘ </a:t>
            </a:r>
            <a:r>
              <a:rPr lang="ko-KR" altLang="en-US" sz="1200" dirty="0"/>
              <a:t>버튼 활성화 시</a:t>
            </a:r>
            <a:r>
              <a:rPr lang="en-US" altLang="ko-KR" sz="1200" dirty="0"/>
              <a:t>, </a:t>
            </a:r>
            <a:r>
              <a:rPr lang="ko-KR" altLang="en-US" sz="1200" dirty="0"/>
              <a:t>가격만 빠르게 업데이트 가능</a:t>
            </a:r>
            <a:endParaRPr lang="en-US" altLang="ko-KR" sz="1200" dirty="0"/>
          </a:p>
          <a:p>
            <a:r>
              <a:rPr lang="en-US" altLang="ko-KR" sz="1200" dirty="0"/>
              <a:t>    -&gt; ‘</a:t>
            </a:r>
            <a:r>
              <a:rPr lang="ko-KR" altLang="en-US" sz="1200" dirty="0"/>
              <a:t>링크 소싱</a:t>
            </a:r>
            <a:r>
              <a:rPr lang="en-US" altLang="ko-KR" sz="1200" dirty="0"/>
              <a:t>‘ </a:t>
            </a:r>
            <a:r>
              <a:rPr lang="ko-KR" altLang="en-US" sz="1200" dirty="0"/>
              <a:t>버튼 활성화 시에만 해당 버튼 활성화 가능</a:t>
            </a:r>
            <a:endParaRPr lang="en-US" altLang="ko-KR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E3C1B20-5F4C-D836-0294-1272C9567B96}"/>
              </a:ext>
            </a:extLst>
          </p:cNvPr>
          <p:cNvSpPr/>
          <p:nvPr/>
        </p:nvSpPr>
        <p:spPr>
          <a:xfrm>
            <a:off x="6938644" y="3637471"/>
            <a:ext cx="1224456" cy="1768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95BD9E-E725-158A-D331-177163939BFD}"/>
              </a:ext>
            </a:extLst>
          </p:cNvPr>
          <p:cNvSpPr txBox="1"/>
          <p:nvPr/>
        </p:nvSpPr>
        <p:spPr>
          <a:xfrm>
            <a:off x="601287" y="752886"/>
            <a:ext cx="947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링크 소싱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F900A7-725D-1DC4-E428-3FFC833DB79A}"/>
              </a:ext>
            </a:extLst>
          </p:cNvPr>
          <p:cNvSpPr/>
          <p:nvPr/>
        </p:nvSpPr>
        <p:spPr>
          <a:xfrm>
            <a:off x="7104613" y="3976538"/>
            <a:ext cx="1058487" cy="2795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886EBE-3AA8-485D-BD51-62CCB0DF0E94}"/>
              </a:ext>
            </a:extLst>
          </p:cNvPr>
          <p:cNvSpPr txBox="1"/>
          <p:nvPr/>
        </p:nvSpPr>
        <p:spPr>
          <a:xfrm>
            <a:off x="6722513" y="3931661"/>
            <a:ext cx="43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①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386692-B625-77BC-FB27-162A59BD3F1D}"/>
              </a:ext>
            </a:extLst>
          </p:cNvPr>
          <p:cNvSpPr txBox="1"/>
          <p:nvPr/>
        </p:nvSpPr>
        <p:spPr>
          <a:xfrm>
            <a:off x="6558797" y="3509661"/>
            <a:ext cx="43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F794CD-FCF4-109A-7340-6EEAECFFEAF5}"/>
              </a:ext>
            </a:extLst>
          </p:cNvPr>
          <p:cNvSpPr/>
          <p:nvPr/>
        </p:nvSpPr>
        <p:spPr>
          <a:xfrm>
            <a:off x="7049942" y="4559637"/>
            <a:ext cx="1224456" cy="2795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E90270-1842-1BBC-0238-CA142BAC08EE}"/>
              </a:ext>
            </a:extLst>
          </p:cNvPr>
          <p:cNvSpPr txBox="1"/>
          <p:nvPr/>
        </p:nvSpPr>
        <p:spPr>
          <a:xfrm>
            <a:off x="6670097" y="4484980"/>
            <a:ext cx="43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③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36F1522-DB5E-A952-A0BA-DA7C57FB4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835" y="3297866"/>
            <a:ext cx="5073248" cy="318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84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F74E563-8CFA-E557-F08F-7FBD5B5A8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358" y="1779364"/>
            <a:ext cx="4019362" cy="48159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FDD486-F9ED-FAD8-8376-9F44C0A810D4}"/>
              </a:ext>
            </a:extLst>
          </p:cNvPr>
          <p:cNvSpPr txBox="1"/>
          <p:nvPr/>
        </p:nvSpPr>
        <p:spPr>
          <a:xfrm>
            <a:off x="399011" y="266007"/>
            <a:ext cx="46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AliExpress Web </a:t>
            </a:r>
            <a:r>
              <a:rPr lang="en-US" altLang="ko-KR" dirty="0" err="1"/>
              <a:t>crawller</a:t>
            </a:r>
            <a:r>
              <a:rPr lang="en-US" altLang="ko-KR" dirty="0"/>
              <a:t> </a:t>
            </a:r>
            <a:r>
              <a:rPr lang="ko-KR" altLang="en-US" dirty="0"/>
              <a:t>사용 매뉴얼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F6899-C828-72B0-43CB-CE55B5CB6B47}"/>
              </a:ext>
            </a:extLst>
          </p:cNvPr>
          <p:cNvSpPr txBox="1"/>
          <p:nvPr/>
        </p:nvSpPr>
        <p:spPr>
          <a:xfrm>
            <a:off x="847898" y="1222313"/>
            <a:ext cx="94765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200" dirty="0"/>
              <a:t>수집을 원하는 상품 키워드를 연속적으로 수집하는 기능</a:t>
            </a:r>
            <a:endParaRPr lang="en-US" altLang="ko-KR" sz="1200" dirty="0"/>
          </a:p>
          <a:p>
            <a:pPr marL="228600" indent="-228600">
              <a:buAutoNum type="arabicParenR"/>
            </a:pPr>
            <a:r>
              <a:rPr lang="en-US" altLang="ko-KR" sz="1200" dirty="0"/>
              <a:t>Driver </a:t>
            </a:r>
            <a:r>
              <a:rPr lang="ko-KR" altLang="en-US" sz="1200" dirty="0"/>
              <a:t>폴더 내 </a:t>
            </a:r>
            <a:r>
              <a:rPr lang="en-US" altLang="ko-KR" sz="1200" dirty="0"/>
              <a:t>SearchList.xlsx </a:t>
            </a:r>
            <a:r>
              <a:rPr lang="ko-KR" altLang="en-US" sz="1200" dirty="0"/>
              <a:t>오픈 후 수집을 원하는 상품 키워드 입력 및 저장</a:t>
            </a:r>
            <a:endParaRPr lang="en-US" altLang="ko-KR" sz="1200" dirty="0"/>
          </a:p>
          <a:p>
            <a:pPr marL="228600" indent="-228600">
              <a:buAutoNum type="arabicParenR"/>
            </a:pPr>
            <a:r>
              <a:rPr lang="en-US" altLang="ko-KR" sz="1200" dirty="0"/>
              <a:t>URL </a:t>
            </a:r>
            <a:r>
              <a:rPr lang="ko-KR" altLang="en-US" sz="1200" dirty="0"/>
              <a:t>오픈 클릭</a:t>
            </a:r>
            <a:endParaRPr lang="en-US" altLang="ko-KR" sz="1200" dirty="0"/>
          </a:p>
          <a:p>
            <a:pPr marL="228600" indent="-228600">
              <a:buAutoNum type="arabicParenR"/>
            </a:pPr>
            <a:r>
              <a:rPr lang="en-US" altLang="ko-KR" sz="1200" dirty="0"/>
              <a:t>‘</a:t>
            </a:r>
            <a:r>
              <a:rPr lang="ko-KR" altLang="en-US" sz="1200" dirty="0"/>
              <a:t>연속데이터 수집</a:t>
            </a:r>
            <a:r>
              <a:rPr lang="en-US" altLang="ko-KR" sz="1200" dirty="0"/>
              <a:t>’</a:t>
            </a:r>
            <a:r>
              <a:rPr lang="ko-KR" altLang="en-US" sz="1200" dirty="0"/>
              <a:t> 버튼 활성화</a:t>
            </a:r>
            <a:endParaRPr lang="en-US" altLang="ko-KR" sz="1200" dirty="0"/>
          </a:p>
          <a:p>
            <a:pPr marL="228600" indent="-228600">
              <a:buAutoNum type="arabicParenR"/>
            </a:pPr>
            <a:r>
              <a:rPr lang="ko-KR" altLang="en-US" sz="1200" dirty="0"/>
              <a:t>데이터 수집 버튼 클릭</a:t>
            </a:r>
            <a:endParaRPr lang="en-US" altLang="ko-KR" sz="1200" dirty="0"/>
          </a:p>
          <a:p>
            <a:pPr marL="228600" indent="-228600">
              <a:buAutoNum type="arabicParenR"/>
            </a:pPr>
            <a:endParaRPr lang="en-US" altLang="ko-KR" sz="1200" dirty="0"/>
          </a:p>
          <a:p>
            <a:r>
              <a:rPr lang="en-US" altLang="ko-KR" sz="1200" dirty="0"/>
              <a:t>** ‘</a:t>
            </a:r>
            <a:r>
              <a:rPr lang="ko-KR" altLang="en-US" sz="1200" dirty="0" err="1"/>
              <a:t>심플데이터</a:t>
            </a:r>
            <a:r>
              <a:rPr lang="ko-KR" altLang="en-US" sz="1200" dirty="0"/>
              <a:t> 수집</a:t>
            </a:r>
            <a:r>
              <a:rPr lang="en-US" altLang="ko-KR" sz="1200" dirty="0"/>
              <a:t>‘ </a:t>
            </a:r>
            <a:r>
              <a:rPr lang="ko-KR" altLang="en-US" sz="1200" dirty="0"/>
              <a:t>버튼 활성화 시</a:t>
            </a:r>
            <a:r>
              <a:rPr lang="en-US" altLang="ko-KR" sz="1200" dirty="0"/>
              <a:t>, </a:t>
            </a:r>
            <a:r>
              <a:rPr lang="ko-KR" altLang="en-US" sz="1200" dirty="0"/>
              <a:t>연속데이터 수집과 연동되어</a:t>
            </a:r>
            <a:endParaRPr lang="en-US" altLang="ko-KR" sz="1200" dirty="0"/>
          </a:p>
          <a:p>
            <a:r>
              <a:rPr lang="en-US" altLang="ko-KR" sz="1200" dirty="0"/>
              <a:t>    </a:t>
            </a:r>
            <a:r>
              <a:rPr lang="ko-KR" altLang="en-US" sz="1200" dirty="0"/>
              <a:t>상품명 및 상품 </a:t>
            </a:r>
            <a:r>
              <a:rPr lang="en-US" altLang="ko-KR" sz="1200" dirty="0" err="1"/>
              <a:t>url</a:t>
            </a:r>
            <a:r>
              <a:rPr lang="ko-KR" altLang="en-US" sz="1200" dirty="0"/>
              <a:t>만 수집 가능하며</a:t>
            </a:r>
            <a:r>
              <a:rPr lang="en-US" altLang="ko-KR" sz="1200" dirty="0"/>
              <a:t> </a:t>
            </a:r>
            <a:r>
              <a:rPr lang="ko-KR" altLang="en-US" sz="1200" dirty="0"/>
              <a:t>입력된 검색어 리스트가 자동으로 검색되어</a:t>
            </a:r>
            <a:endParaRPr lang="en-US" altLang="ko-KR" sz="1200" dirty="0"/>
          </a:p>
          <a:p>
            <a:r>
              <a:rPr lang="en-US" altLang="ko-KR" sz="1200" dirty="0"/>
              <a:t>    </a:t>
            </a:r>
            <a:r>
              <a:rPr lang="ko-KR" altLang="en-US" sz="1200" dirty="0"/>
              <a:t>설정된 검색 페이지 수 </a:t>
            </a:r>
            <a:r>
              <a:rPr lang="en-US" altLang="ko-KR" sz="1200" dirty="0"/>
              <a:t>* 60</a:t>
            </a:r>
            <a:r>
              <a:rPr lang="ko-KR" altLang="en-US" sz="1200" dirty="0"/>
              <a:t>개만큼</a:t>
            </a:r>
            <a:r>
              <a:rPr lang="en-US" altLang="ko-KR" sz="1200" dirty="0"/>
              <a:t> </a:t>
            </a:r>
            <a:r>
              <a:rPr lang="ko-KR" altLang="en-US" sz="1200" dirty="0"/>
              <a:t>데이터가 수집됩니다</a:t>
            </a:r>
            <a:r>
              <a:rPr lang="en-US" altLang="ko-KR" sz="1200" dirty="0"/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E3C1B20-5F4C-D836-0294-1272C9567B96}"/>
              </a:ext>
            </a:extLst>
          </p:cNvPr>
          <p:cNvSpPr/>
          <p:nvPr/>
        </p:nvSpPr>
        <p:spPr>
          <a:xfrm>
            <a:off x="7099358" y="3830141"/>
            <a:ext cx="1157952" cy="1448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95BD9E-E725-158A-D331-177163939BFD}"/>
              </a:ext>
            </a:extLst>
          </p:cNvPr>
          <p:cNvSpPr txBox="1"/>
          <p:nvPr/>
        </p:nvSpPr>
        <p:spPr>
          <a:xfrm>
            <a:off x="601287" y="752886"/>
            <a:ext cx="947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연속데이터 수집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F900A7-725D-1DC4-E428-3FFC833DB79A}"/>
              </a:ext>
            </a:extLst>
          </p:cNvPr>
          <p:cNvSpPr/>
          <p:nvPr/>
        </p:nvSpPr>
        <p:spPr>
          <a:xfrm>
            <a:off x="7104613" y="3976538"/>
            <a:ext cx="985650" cy="2795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886EBE-3AA8-485D-BD51-62CCB0DF0E94}"/>
              </a:ext>
            </a:extLst>
          </p:cNvPr>
          <p:cNvSpPr txBox="1"/>
          <p:nvPr/>
        </p:nvSpPr>
        <p:spPr>
          <a:xfrm>
            <a:off x="6722513" y="3931661"/>
            <a:ext cx="43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①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386692-B625-77BC-FB27-162A59BD3F1D}"/>
              </a:ext>
            </a:extLst>
          </p:cNvPr>
          <p:cNvSpPr txBox="1"/>
          <p:nvPr/>
        </p:nvSpPr>
        <p:spPr>
          <a:xfrm>
            <a:off x="7775285" y="3473439"/>
            <a:ext cx="43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F794CD-FCF4-109A-7340-6EEAECFFEAF5}"/>
              </a:ext>
            </a:extLst>
          </p:cNvPr>
          <p:cNvSpPr/>
          <p:nvPr/>
        </p:nvSpPr>
        <p:spPr>
          <a:xfrm>
            <a:off x="7093854" y="4556484"/>
            <a:ext cx="1157952" cy="2795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E90270-1842-1BBC-0238-CA142BAC08EE}"/>
              </a:ext>
            </a:extLst>
          </p:cNvPr>
          <p:cNvSpPr txBox="1"/>
          <p:nvPr/>
        </p:nvSpPr>
        <p:spPr>
          <a:xfrm>
            <a:off x="6722513" y="4501173"/>
            <a:ext cx="43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③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64CA894-51DC-0682-1179-EBF1292C2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87" y="2964552"/>
            <a:ext cx="5827799" cy="328428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CB94A32-5F5C-DCB1-4AB5-61ECA14FA422}"/>
              </a:ext>
            </a:extLst>
          </p:cNvPr>
          <p:cNvSpPr/>
          <p:nvPr/>
        </p:nvSpPr>
        <p:spPr>
          <a:xfrm>
            <a:off x="1407910" y="4938505"/>
            <a:ext cx="1157952" cy="1448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83E2E3F-C8D2-B09B-E7C1-210A86AE5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5862" y="4219063"/>
            <a:ext cx="4151147" cy="202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771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386624F-46C6-D8F3-9F3C-CA60FBB10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897" y="1700666"/>
            <a:ext cx="4003047" cy="47964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FDD486-F9ED-FAD8-8376-9F44C0A810D4}"/>
              </a:ext>
            </a:extLst>
          </p:cNvPr>
          <p:cNvSpPr txBox="1"/>
          <p:nvPr/>
        </p:nvSpPr>
        <p:spPr>
          <a:xfrm>
            <a:off x="399011" y="266007"/>
            <a:ext cx="46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AliExpress Web </a:t>
            </a:r>
            <a:r>
              <a:rPr lang="en-US" altLang="ko-KR" dirty="0" err="1"/>
              <a:t>crawller</a:t>
            </a:r>
            <a:r>
              <a:rPr lang="en-US" altLang="ko-KR" dirty="0"/>
              <a:t> </a:t>
            </a:r>
            <a:r>
              <a:rPr lang="ko-KR" altLang="en-US" dirty="0"/>
              <a:t>사용 매뉴얼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F6899-C828-72B0-43CB-CE55B5CB6B47}"/>
              </a:ext>
            </a:extLst>
          </p:cNvPr>
          <p:cNvSpPr txBox="1"/>
          <p:nvPr/>
        </p:nvSpPr>
        <p:spPr>
          <a:xfrm>
            <a:off x="847898" y="1222313"/>
            <a:ext cx="94765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200" dirty="0"/>
              <a:t>상품의 상품명과 상품</a:t>
            </a:r>
            <a:r>
              <a:rPr lang="en-US" altLang="ko-KR" sz="1200" dirty="0" err="1"/>
              <a:t>url</a:t>
            </a:r>
            <a:r>
              <a:rPr lang="ko-KR" altLang="en-US" sz="1200" dirty="0"/>
              <a:t>만 수집하는 기능</a:t>
            </a:r>
            <a:endParaRPr lang="en-US" altLang="ko-KR" sz="1200" dirty="0"/>
          </a:p>
          <a:p>
            <a:pPr marL="228600" indent="-228600">
              <a:buAutoNum type="arabicParenR"/>
            </a:pPr>
            <a:r>
              <a:rPr lang="en-US" altLang="ko-KR" sz="1200" dirty="0"/>
              <a:t>URL </a:t>
            </a:r>
            <a:r>
              <a:rPr lang="ko-KR" altLang="en-US" sz="1200" dirty="0"/>
              <a:t>오픈 클릭</a:t>
            </a:r>
            <a:endParaRPr lang="en-US" altLang="ko-KR" sz="1200" dirty="0"/>
          </a:p>
          <a:p>
            <a:pPr marL="228600" indent="-228600">
              <a:buAutoNum type="arabicParenR"/>
            </a:pPr>
            <a:r>
              <a:rPr lang="en-US" altLang="ko-KR" sz="1200" dirty="0"/>
              <a:t>‘</a:t>
            </a:r>
            <a:r>
              <a:rPr lang="ko-KR" altLang="en-US" sz="1200" dirty="0" err="1"/>
              <a:t>심플데이터</a:t>
            </a:r>
            <a:r>
              <a:rPr lang="ko-KR" altLang="en-US" sz="1200" dirty="0"/>
              <a:t> 수집</a:t>
            </a:r>
            <a:r>
              <a:rPr lang="en-US" altLang="ko-KR" sz="1200" dirty="0"/>
              <a:t>’</a:t>
            </a:r>
            <a:r>
              <a:rPr lang="ko-KR" altLang="en-US" sz="1200" dirty="0"/>
              <a:t> 버튼 활성화</a:t>
            </a:r>
            <a:endParaRPr lang="en-US" altLang="ko-KR" sz="1200" dirty="0"/>
          </a:p>
          <a:p>
            <a:pPr marL="228600" indent="-228600">
              <a:buAutoNum type="arabicParenR"/>
            </a:pPr>
            <a:r>
              <a:rPr lang="ko-KR" altLang="en-US" sz="1200" dirty="0"/>
              <a:t>데이터 수집 버튼 클릭</a:t>
            </a:r>
            <a:endParaRPr lang="en-US" altLang="ko-KR" sz="1200" dirty="0"/>
          </a:p>
          <a:p>
            <a:pPr marL="228600" indent="-228600">
              <a:buAutoNum type="arabicParenR"/>
            </a:pPr>
            <a:endParaRPr lang="en-US" altLang="ko-KR" sz="1200" dirty="0"/>
          </a:p>
          <a:p>
            <a:r>
              <a:rPr lang="en-US" altLang="ko-KR" sz="1200" dirty="0"/>
              <a:t>** ‘</a:t>
            </a:r>
            <a:r>
              <a:rPr lang="ko-KR" altLang="en-US" sz="1200" dirty="0"/>
              <a:t>연속데이터 수집</a:t>
            </a:r>
            <a:r>
              <a:rPr lang="en-US" altLang="ko-KR" sz="1200" dirty="0"/>
              <a:t>‘ </a:t>
            </a:r>
            <a:r>
              <a:rPr lang="ko-KR" altLang="en-US" sz="1200" dirty="0"/>
              <a:t>과 연동 가능</a:t>
            </a:r>
          </a:p>
          <a:p>
            <a:r>
              <a:rPr lang="en-US" altLang="ko-KR" sz="1200" dirty="0"/>
              <a:t>** </a:t>
            </a:r>
            <a:r>
              <a:rPr lang="ko-KR" altLang="en-US" sz="1200" dirty="0"/>
              <a:t>상품명 및 상품 </a:t>
            </a:r>
            <a:r>
              <a:rPr lang="en-US" altLang="ko-KR" sz="1200" dirty="0" err="1"/>
              <a:t>url</a:t>
            </a:r>
            <a:r>
              <a:rPr lang="ko-KR" altLang="en-US" sz="1200" dirty="0"/>
              <a:t>만 수집 가능하며</a:t>
            </a:r>
            <a:endParaRPr lang="en-US" altLang="ko-KR" sz="1200" dirty="0"/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설정된 검색 페이지 수 </a:t>
            </a:r>
            <a:r>
              <a:rPr lang="en-US" altLang="ko-KR" sz="1200" dirty="0"/>
              <a:t>* 60</a:t>
            </a:r>
            <a:r>
              <a:rPr lang="ko-KR" altLang="en-US" sz="1200" dirty="0"/>
              <a:t>개만큼</a:t>
            </a:r>
            <a:r>
              <a:rPr lang="en-US" altLang="ko-KR" sz="1200" dirty="0"/>
              <a:t> </a:t>
            </a:r>
            <a:r>
              <a:rPr lang="ko-KR" altLang="en-US" sz="1200" dirty="0"/>
              <a:t>데이터가 수집됩니다</a:t>
            </a:r>
            <a:r>
              <a:rPr lang="en-US" altLang="ko-KR" sz="1200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95BD9E-E725-158A-D331-177163939BFD}"/>
              </a:ext>
            </a:extLst>
          </p:cNvPr>
          <p:cNvSpPr txBox="1"/>
          <p:nvPr/>
        </p:nvSpPr>
        <p:spPr>
          <a:xfrm>
            <a:off x="601287" y="752886"/>
            <a:ext cx="947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 err="1"/>
              <a:t>심플데이터</a:t>
            </a:r>
            <a:r>
              <a:rPr lang="ko-KR" altLang="en-US" dirty="0"/>
              <a:t> 수집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F900A7-725D-1DC4-E428-3FFC833DB79A}"/>
              </a:ext>
            </a:extLst>
          </p:cNvPr>
          <p:cNvSpPr/>
          <p:nvPr/>
        </p:nvSpPr>
        <p:spPr>
          <a:xfrm>
            <a:off x="7085897" y="3909388"/>
            <a:ext cx="1003067" cy="2425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886EBE-3AA8-485D-BD51-62CCB0DF0E94}"/>
              </a:ext>
            </a:extLst>
          </p:cNvPr>
          <p:cNvSpPr txBox="1"/>
          <p:nvPr/>
        </p:nvSpPr>
        <p:spPr>
          <a:xfrm>
            <a:off x="6732972" y="3830141"/>
            <a:ext cx="43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①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F794CD-FCF4-109A-7340-6EEAECFFEAF5}"/>
              </a:ext>
            </a:extLst>
          </p:cNvPr>
          <p:cNvSpPr/>
          <p:nvPr/>
        </p:nvSpPr>
        <p:spPr>
          <a:xfrm>
            <a:off x="7133547" y="4483126"/>
            <a:ext cx="1087344" cy="2795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E90270-1842-1BBC-0238-CA142BAC08EE}"/>
              </a:ext>
            </a:extLst>
          </p:cNvPr>
          <p:cNvSpPr txBox="1"/>
          <p:nvPr/>
        </p:nvSpPr>
        <p:spPr>
          <a:xfrm>
            <a:off x="8405693" y="3336639"/>
            <a:ext cx="43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79F18E6-FD0D-5EDC-D3B1-244C7263DA3C}"/>
              </a:ext>
            </a:extLst>
          </p:cNvPr>
          <p:cNvSpPr/>
          <p:nvPr/>
        </p:nvSpPr>
        <p:spPr>
          <a:xfrm>
            <a:off x="8038690" y="3735910"/>
            <a:ext cx="1166269" cy="1734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9CF1EF-F9AC-FCE5-58CB-1925FA2DE32A}"/>
              </a:ext>
            </a:extLst>
          </p:cNvPr>
          <p:cNvSpPr txBox="1"/>
          <p:nvPr/>
        </p:nvSpPr>
        <p:spPr>
          <a:xfrm>
            <a:off x="6732973" y="4422030"/>
            <a:ext cx="43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③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64CA894-51DC-0682-1179-EBF1292C2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87" y="2964552"/>
            <a:ext cx="5827799" cy="328428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CB94A32-5F5C-DCB1-4AB5-61ECA14FA422}"/>
              </a:ext>
            </a:extLst>
          </p:cNvPr>
          <p:cNvSpPr/>
          <p:nvPr/>
        </p:nvSpPr>
        <p:spPr>
          <a:xfrm>
            <a:off x="1407910" y="4938505"/>
            <a:ext cx="1157952" cy="1448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83E2E3F-C8D2-B09B-E7C1-210A86AE5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5862" y="4219063"/>
            <a:ext cx="4151147" cy="202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810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985A8-7B55-C0DF-45D0-3F6CE9F0B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3F236EB0-017D-A8A0-0863-63E6A07C5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895" y="1593383"/>
            <a:ext cx="3912457" cy="46878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358494-A0DC-C5FB-D60F-C4C091F6644C}"/>
              </a:ext>
            </a:extLst>
          </p:cNvPr>
          <p:cNvSpPr txBox="1"/>
          <p:nvPr/>
        </p:nvSpPr>
        <p:spPr>
          <a:xfrm>
            <a:off x="399011" y="266007"/>
            <a:ext cx="46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AliExpress Web </a:t>
            </a:r>
            <a:r>
              <a:rPr lang="en-US" altLang="ko-KR" dirty="0" err="1"/>
              <a:t>crawller</a:t>
            </a:r>
            <a:r>
              <a:rPr lang="en-US" altLang="ko-KR" dirty="0"/>
              <a:t> </a:t>
            </a:r>
            <a:r>
              <a:rPr lang="ko-KR" altLang="en-US" dirty="0"/>
              <a:t>사용 매뉴얼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6A1CDC-3DE9-1320-20C0-BB51B2D38CAF}"/>
              </a:ext>
            </a:extLst>
          </p:cNvPr>
          <p:cNvSpPr txBox="1"/>
          <p:nvPr/>
        </p:nvSpPr>
        <p:spPr>
          <a:xfrm>
            <a:off x="847898" y="1222313"/>
            <a:ext cx="94765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200" dirty="0"/>
              <a:t>수집한 데이터의 상품명이 네이버쇼핑에 업로드 되어 있는지 체크하는 기능</a:t>
            </a:r>
            <a:endParaRPr lang="en-US" altLang="ko-KR" sz="1200" dirty="0"/>
          </a:p>
          <a:p>
            <a:pPr marL="228600" indent="-228600">
              <a:buAutoNum type="arabicParenR"/>
            </a:pPr>
            <a:r>
              <a:rPr lang="ko-KR" altLang="en-US" sz="1200" dirty="0"/>
              <a:t>파일 선택 버튼 클릭</a:t>
            </a:r>
            <a:endParaRPr lang="en-US" altLang="ko-KR" sz="1200" dirty="0"/>
          </a:p>
          <a:p>
            <a:pPr marL="228600" indent="-228600">
              <a:buAutoNum type="arabicParenR"/>
            </a:pPr>
            <a:r>
              <a:rPr lang="ko-KR" altLang="en-US" sz="1200" dirty="0"/>
              <a:t>분석을 원하는 알리 수집 데이터 파일 클릭</a:t>
            </a:r>
            <a:endParaRPr lang="en-US" altLang="ko-KR" sz="1200" dirty="0"/>
          </a:p>
          <a:p>
            <a:pPr marL="228600" indent="-228600">
              <a:buAutoNum type="arabicParenR"/>
            </a:pPr>
            <a:r>
              <a:rPr lang="ko-KR" altLang="en-US" sz="1200" dirty="0"/>
              <a:t>네이버 카테고리 체크 버튼 클릭</a:t>
            </a:r>
            <a:endParaRPr lang="en-US" altLang="ko-KR" sz="1200" dirty="0"/>
          </a:p>
          <a:p>
            <a:pPr marL="228600" indent="-228600">
              <a:buAutoNum type="arabicParenR"/>
            </a:pPr>
            <a:r>
              <a:rPr lang="ko-KR" altLang="en-US" sz="1200" dirty="0" err="1"/>
              <a:t>알리익스프레스</a:t>
            </a:r>
            <a:r>
              <a:rPr lang="en-US" altLang="ko-KR" sz="1200" dirty="0"/>
              <a:t>_</a:t>
            </a:r>
            <a:r>
              <a:rPr lang="ko-KR" altLang="en-US" sz="1200" dirty="0"/>
              <a:t>결과물</a:t>
            </a:r>
            <a:r>
              <a:rPr lang="en-US" altLang="ko-KR" sz="1200" dirty="0"/>
              <a:t>/</a:t>
            </a:r>
            <a:r>
              <a:rPr lang="ko-KR" altLang="en-US" sz="1200" dirty="0"/>
              <a:t>카테고리</a:t>
            </a:r>
            <a:r>
              <a:rPr lang="en-US" altLang="ko-KR" sz="1200" dirty="0"/>
              <a:t>_</a:t>
            </a:r>
            <a:r>
              <a:rPr lang="ko-KR" altLang="en-US" sz="1200" dirty="0"/>
              <a:t>분석 폴더에 있는 카테고리 체크 파일 확인</a:t>
            </a:r>
            <a:endParaRPr lang="en-US" altLang="ko-KR" sz="1200" dirty="0"/>
          </a:p>
          <a:p>
            <a:endParaRPr lang="en-US" altLang="ko-KR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258DA1-E0B3-070B-39FC-10868A8CDA93}"/>
              </a:ext>
            </a:extLst>
          </p:cNvPr>
          <p:cNvSpPr txBox="1"/>
          <p:nvPr/>
        </p:nvSpPr>
        <p:spPr>
          <a:xfrm>
            <a:off x="601287" y="752886"/>
            <a:ext cx="947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네이버 카테고리 체크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6559B3-1A40-624C-1D16-87106862E361}"/>
              </a:ext>
            </a:extLst>
          </p:cNvPr>
          <p:cNvSpPr/>
          <p:nvPr/>
        </p:nvSpPr>
        <p:spPr>
          <a:xfrm>
            <a:off x="9235381" y="4186289"/>
            <a:ext cx="523760" cy="2425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2CC3FE-D23E-7FA3-C115-B7E7AE43982B}"/>
              </a:ext>
            </a:extLst>
          </p:cNvPr>
          <p:cNvSpPr txBox="1"/>
          <p:nvPr/>
        </p:nvSpPr>
        <p:spPr>
          <a:xfrm>
            <a:off x="8846974" y="4122885"/>
            <a:ext cx="43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①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873094-29F3-FCE2-7901-58952E11F967}"/>
              </a:ext>
            </a:extLst>
          </p:cNvPr>
          <p:cNvSpPr txBox="1"/>
          <p:nvPr/>
        </p:nvSpPr>
        <p:spPr>
          <a:xfrm>
            <a:off x="8846974" y="4393372"/>
            <a:ext cx="43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3FAC8A-7977-3FDF-EB54-3A70F368DEC9}"/>
              </a:ext>
            </a:extLst>
          </p:cNvPr>
          <p:cNvSpPr/>
          <p:nvPr/>
        </p:nvSpPr>
        <p:spPr>
          <a:xfrm>
            <a:off x="9234446" y="4468881"/>
            <a:ext cx="1581600" cy="181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97125BB-8D79-9539-F88B-E4ED628E8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94" y="2555394"/>
            <a:ext cx="4424530" cy="249675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CCFDFA1-768C-9449-1DCA-584ED42EA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5273" y="4040890"/>
            <a:ext cx="4795077" cy="269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632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985A8-7B55-C0DF-45D0-3F6CE9F0B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60F5182-32E0-66D2-C909-401092A29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225" y="962224"/>
            <a:ext cx="4424072" cy="52997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358494-A0DC-C5FB-D60F-C4C091F6644C}"/>
              </a:ext>
            </a:extLst>
          </p:cNvPr>
          <p:cNvSpPr txBox="1"/>
          <p:nvPr/>
        </p:nvSpPr>
        <p:spPr>
          <a:xfrm>
            <a:off x="399011" y="266007"/>
            <a:ext cx="46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AliExpress Web </a:t>
            </a:r>
            <a:r>
              <a:rPr lang="en-US" altLang="ko-KR" dirty="0" err="1"/>
              <a:t>crawller</a:t>
            </a:r>
            <a:r>
              <a:rPr lang="en-US" altLang="ko-KR" dirty="0"/>
              <a:t> </a:t>
            </a:r>
            <a:r>
              <a:rPr lang="ko-KR" altLang="en-US" dirty="0"/>
              <a:t>사용 매뉴얼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6A1CDC-3DE9-1320-20C0-BB51B2D38CAF}"/>
              </a:ext>
            </a:extLst>
          </p:cNvPr>
          <p:cNvSpPr txBox="1"/>
          <p:nvPr/>
        </p:nvSpPr>
        <p:spPr>
          <a:xfrm>
            <a:off x="847898" y="1222313"/>
            <a:ext cx="9476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200" dirty="0"/>
              <a:t>대 카테고리의 인기</a:t>
            </a:r>
            <a:r>
              <a:rPr lang="en-US" altLang="ko-KR" sz="1200" dirty="0"/>
              <a:t>/</a:t>
            </a:r>
            <a:r>
              <a:rPr lang="ko-KR" altLang="en-US" sz="1200" dirty="0"/>
              <a:t>무료배송 상품 수집 기능</a:t>
            </a:r>
            <a:endParaRPr lang="en-US" altLang="ko-KR" sz="1200" dirty="0"/>
          </a:p>
          <a:p>
            <a:pPr marL="228600" indent="-228600">
              <a:buAutoNum type="arabicParenR"/>
            </a:pPr>
            <a:r>
              <a:rPr lang="en-US" altLang="ko-KR" sz="1200" dirty="0"/>
              <a:t>URL </a:t>
            </a:r>
            <a:r>
              <a:rPr lang="ko-KR" altLang="en-US" sz="1200" dirty="0"/>
              <a:t>오픈 후 수집 원하는 대 카테고리 페이지로 이동</a:t>
            </a:r>
            <a:endParaRPr lang="en-US" altLang="ko-KR" sz="1200" dirty="0"/>
          </a:p>
          <a:p>
            <a:pPr marL="228600" indent="-228600">
              <a:buAutoNum type="arabicParenR"/>
            </a:pPr>
            <a:r>
              <a:rPr lang="ko-KR" altLang="en-US" sz="1200" dirty="0"/>
              <a:t>데이터 수집 버튼 클릭하여 데이터 수집</a:t>
            </a:r>
            <a:endParaRPr lang="en-US" altLang="ko-KR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258DA1-E0B3-070B-39FC-10868A8CDA93}"/>
              </a:ext>
            </a:extLst>
          </p:cNvPr>
          <p:cNvSpPr txBox="1"/>
          <p:nvPr/>
        </p:nvSpPr>
        <p:spPr>
          <a:xfrm>
            <a:off x="601287" y="752886"/>
            <a:ext cx="947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카테고리 간편수집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6559B3-1A40-624C-1D16-87106862E361}"/>
              </a:ext>
            </a:extLst>
          </p:cNvPr>
          <p:cNvSpPr/>
          <p:nvPr/>
        </p:nvSpPr>
        <p:spPr>
          <a:xfrm>
            <a:off x="9798558" y="3429001"/>
            <a:ext cx="1174241" cy="1814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2CC3FE-D23E-7FA3-C115-B7E7AE43982B}"/>
              </a:ext>
            </a:extLst>
          </p:cNvPr>
          <p:cNvSpPr txBox="1"/>
          <p:nvPr/>
        </p:nvSpPr>
        <p:spPr>
          <a:xfrm>
            <a:off x="9410152" y="3365596"/>
            <a:ext cx="43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①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873094-29F3-FCE2-7901-58952E11F967}"/>
              </a:ext>
            </a:extLst>
          </p:cNvPr>
          <p:cNvSpPr txBox="1"/>
          <p:nvPr/>
        </p:nvSpPr>
        <p:spPr>
          <a:xfrm>
            <a:off x="7978131" y="2934375"/>
            <a:ext cx="43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3FAC8A-7977-3FDF-EB54-3A70F368DEC9}"/>
              </a:ext>
            </a:extLst>
          </p:cNvPr>
          <p:cNvSpPr/>
          <p:nvPr/>
        </p:nvSpPr>
        <p:spPr>
          <a:xfrm>
            <a:off x="8366699" y="3178415"/>
            <a:ext cx="805293" cy="2505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5EC03E-6BB6-3F0A-1E01-CE09ECD23A23}"/>
              </a:ext>
            </a:extLst>
          </p:cNvPr>
          <p:cNvCxnSpPr>
            <a:stCxn id="14" idx="0"/>
          </p:cNvCxnSpPr>
          <p:nvPr/>
        </p:nvCxnSpPr>
        <p:spPr>
          <a:xfrm flipH="1" flipV="1">
            <a:off x="6940350" y="2555394"/>
            <a:ext cx="1828996" cy="6230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97E1122-B208-0B33-9FDD-3A17EB6BA8DD}"/>
              </a:ext>
            </a:extLst>
          </p:cNvPr>
          <p:cNvSpPr txBox="1"/>
          <p:nvPr/>
        </p:nvSpPr>
        <p:spPr>
          <a:xfrm>
            <a:off x="5168977" y="2293954"/>
            <a:ext cx="2377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카테고리 간편수집 버튼 클릭 시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자동 설정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2BDBA33-2C8A-1F9F-0BC7-5B2F885CD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92" y="2858652"/>
            <a:ext cx="6328998" cy="340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0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FDD486-F9ED-FAD8-8376-9F44C0A810D4}"/>
              </a:ext>
            </a:extLst>
          </p:cNvPr>
          <p:cNvSpPr txBox="1"/>
          <p:nvPr/>
        </p:nvSpPr>
        <p:spPr>
          <a:xfrm>
            <a:off x="399011" y="266007"/>
            <a:ext cx="46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AliExpress Web </a:t>
            </a:r>
            <a:r>
              <a:rPr lang="en-US" altLang="ko-KR" dirty="0" err="1"/>
              <a:t>crawller</a:t>
            </a:r>
            <a:r>
              <a:rPr lang="en-US" altLang="ko-KR" dirty="0"/>
              <a:t> </a:t>
            </a:r>
            <a:r>
              <a:rPr lang="ko-KR" altLang="en-US" dirty="0"/>
              <a:t>사용 매뉴얼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F6899-C828-72B0-43CB-CE55B5CB6B47}"/>
              </a:ext>
            </a:extLst>
          </p:cNvPr>
          <p:cNvSpPr txBox="1"/>
          <p:nvPr/>
        </p:nvSpPr>
        <p:spPr>
          <a:xfrm>
            <a:off x="399011" y="1122218"/>
            <a:ext cx="947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1)</a:t>
            </a:r>
            <a:r>
              <a:rPr lang="ko-KR" altLang="en-US" dirty="0"/>
              <a:t> </a:t>
            </a:r>
            <a:r>
              <a:rPr lang="en-US" altLang="ko-KR" dirty="0" err="1"/>
              <a:t>AliExpressShoppingCrawller</a:t>
            </a:r>
            <a:r>
              <a:rPr lang="ko-KR" altLang="en-US" dirty="0"/>
              <a:t>실행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1F6E08-A407-50EE-FE82-9E596BAF83D4}"/>
              </a:ext>
            </a:extLst>
          </p:cNvPr>
          <p:cNvSpPr txBox="1"/>
          <p:nvPr/>
        </p:nvSpPr>
        <p:spPr>
          <a:xfrm>
            <a:off x="7813964" y="1745673"/>
            <a:ext cx="3640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초기 실행 화면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42821EA-D800-8888-699F-5C2870A58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321" y="1568734"/>
            <a:ext cx="4362477" cy="487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746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FDD486-F9ED-FAD8-8376-9F44C0A810D4}"/>
              </a:ext>
            </a:extLst>
          </p:cNvPr>
          <p:cNvSpPr txBox="1"/>
          <p:nvPr/>
        </p:nvSpPr>
        <p:spPr>
          <a:xfrm>
            <a:off x="399011" y="266007"/>
            <a:ext cx="46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AliExpress Web </a:t>
            </a:r>
            <a:r>
              <a:rPr lang="en-US" altLang="ko-KR" dirty="0" err="1"/>
              <a:t>crawller</a:t>
            </a:r>
            <a:r>
              <a:rPr lang="en-US" altLang="ko-KR" dirty="0"/>
              <a:t> </a:t>
            </a:r>
            <a:r>
              <a:rPr lang="ko-KR" altLang="en-US" dirty="0"/>
              <a:t>사용 매뉴얼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F6899-C828-72B0-43CB-CE55B5CB6B47}"/>
              </a:ext>
            </a:extLst>
          </p:cNvPr>
          <p:cNvSpPr txBox="1"/>
          <p:nvPr/>
        </p:nvSpPr>
        <p:spPr>
          <a:xfrm>
            <a:off x="399011" y="1122218"/>
            <a:ext cx="947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2)</a:t>
            </a:r>
            <a:r>
              <a:rPr lang="ko-KR" altLang="en-US" dirty="0"/>
              <a:t> </a:t>
            </a:r>
            <a:r>
              <a:rPr lang="en-US" altLang="ko-KR" dirty="0"/>
              <a:t>GUI</a:t>
            </a:r>
            <a:r>
              <a:rPr lang="ko-KR" altLang="en-US" dirty="0"/>
              <a:t>의 상품명에 원하는 상품명 한글로 입력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1F6E08-A407-50EE-FE82-9E596BAF83D4}"/>
              </a:ext>
            </a:extLst>
          </p:cNvPr>
          <p:cNvSpPr txBox="1"/>
          <p:nvPr/>
        </p:nvSpPr>
        <p:spPr>
          <a:xfrm>
            <a:off x="7813964" y="1745673"/>
            <a:ext cx="40067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 </a:t>
            </a:r>
            <a:r>
              <a:rPr lang="en-US" altLang="ko-KR" sz="1400" dirty="0"/>
              <a:t>-&gt; '</a:t>
            </a:r>
            <a:r>
              <a:rPr lang="ko-KR" altLang="en-US" sz="1400" dirty="0"/>
              <a:t>상품검색 타입</a:t>
            </a:r>
            <a:r>
              <a:rPr lang="en-US" altLang="ko-KR" sz="1400" dirty="0"/>
              <a:t>'</a:t>
            </a:r>
            <a:r>
              <a:rPr lang="ko-KR" altLang="en-US" sz="1400" dirty="0"/>
              <a:t>을 상품명 수집 선택 시에만   </a:t>
            </a:r>
            <a:endParaRPr lang="en-US" altLang="ko-KR" sz="1400" dirty="0"/>
          </a:p>
          <a:p>
            <a:r>
              <a:rPr lang="en-US" altLang="ko-KR" sz="1400" dirty="0"/>
              <a:t>      </a:t>
            </a:r>
            <a:r>
              <a:rPr lang="ko-KR" altLang="en-US" sz="1400" dirty="0"/>
              <a:t>입력하시면 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 -&gt; </a:t>
            </a:r>
            <a:r>
              <a:rPr lang="ko-KR" altLang="en-US" sz="1400" dirty="0"/>
              <a:t>그 외는 입력하지 않으셔도 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D1A73A-88CB-13C4-D3BC-7570AB987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125" y="1682141"/>
            <a:ext cx="3932280" cy="470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86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FDD486-F9ED-FAD8-8376-9F44C0A810D4}"/>
              </a:ext>
            </a:extLst>
          </p:cNvPr>
          <p:cNvSpPr txBox="1"/>
          <p:nvPr/>
        </p:nvSpPr>
        <p:spPr>
          <a:xfrm>
            <a:off x="399011" y="266007"/>
            <a:ext cx="46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AliExpress Web </a:t>
            </a:r>
            <a:r>
              <a:rPr lang="en-US" altLang="ko-KR" dirty="0" err="1"/>
              <a:t>crawller</a:t>
            </a:r>
            <a:r>
              <a:rPr lang="en-US" altLang="ko-KR" dirty="0"/>
              <a:t> </a:t>
            </a:r>
            <a:r>
              <a:rPr lang="ko-KR" altLang="en-US" dirty="0"/>
              <a:t>사용 매뉴얼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F6899-C828-72B0-43CB-CE55B5CB6B47}"/>
              </a:ext>
            </a:extLst>
          </p:cNvPr>
          <p:cNvSpPr txBox="1"/>
          <p:nvPr/>
        </p:nvSpPr>
        <p:spPr>
          <a:xfrm>
            <a:off x="399011" y="1122218"/>
            <a:ext cx="947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3)</a:t>
            </a:r>
            <a:r>
              <a:rPr lang="ko-KR" altLang="en-US" dirty="0"/>
              <a:t> </a:t>
            </a:r>
            <a:r>
              <a:rPr lang="en-US" altLang="ko-KR" dirty="0"/>
              <a:t>GUI</a:t>
            </a:r>
            <a:r>
              <a:rPr lang="ko-KR" altLang="en-US" dirty="0"/>
              <a:t>의 </a:t>
            </a:r>
            <a:r>
              <a:rPr lang="en-US" altLang="ko-KR" dirty="0"/>
              <a:t>'</a:t>
            </a:r>
            <a:r>
              <a:rPr lang="ko-KR" altLang="en-US" dirty="0"/>
              <a:t>검색 페이지 수</a:t>
            </a:r>
            <a:r>
              <a:rPr lang="en-US" altLang="ko-KR" dirty="0"/>
              <a:t>' </a:t>
            </a:r>
            <a:r>
              <a:rPr lang="ko-KR" altLang="en-US" dirty="0"/>
              <a:t>란에 원하는 상품 페이지 수 입력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1F6E08-A407-50EE-FE82-9E596BAF83D4}"/>
              </a:ext>
            </a:extLst>
          </p:cNvPr>
          <p:cNvSpPr txBox="1"/>
          <p:nvPr/>
        </p:nvSpPr>
        <p:spPr>
          <a:xfrm>
            <a:off x="7813964" y="1745673"/>
            <a:ext cx="40067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수집 데이터 </a:t>
            </a:r>
            <a:r>
              <a:rPr lang="ko-KR" altLang="en-US" sz="1400" dirty="0" err="1"/>
              <a:t>갯수</a:t>
            </a:r>
            <a:r>
              <a:rPr lang="ko-KR" altLang="en-US" sz="1400" dirty="0"/>
              <a:t> </a:t>
            </a:r>
            <a:r>
              <a:rPr lang="en-US" altLang="ko-KR" sz="1400" dirty="0"/>
              <a:t>= </a:t>
            </a:r>
            <a:r>
              <a:rPr lang="ko-KR" altLang="en-US" sz="1400" dirty="0"/>
              <a:t>검색 페이지 수 * </a:t>
            </a:r>
            <a:r>
              <a:rPr lang="en-US" altLang="ko-KR" sz="1400" dirty="0"/>
              <a:t>60</a:t>
            </a:r>
            <a:r>
              <a:rPr lang="ko-KR" altLang="en-US" sz="1400" dirty="0"/>
              <a:t>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Ex)</a:t>
            </a:r>
            <a:r>
              <a:rPr lang="ko-KR" altLang="en-US" sz="1400" dirty="0"/>
              <a:t> 검색 페이지 수 </a:t>
            </a:r>
            <a:r>
              <a:rPr lang="en-US" altLang="ko-KR" sz="1400" dirty="0"/>
              <a:t>= 5</a:t>
            </a:r>
            <a:r>
              <a:rPr lang="ko-KR" altLang="en-US" sz="1400" dirty="0"/>
              <a:t> 입력 시</a:t>
            </a:r>
            <a:endParaRPr lang="en-US" altLang="ko-KR" sz="1400" dirty="0"/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총 수집 데이터 개수 </a:t>
            </a:r>
            <a:r>
              <a:rPr lang="en-US" altLang="ko-KR" sz="1400" dirty="0"/>
              <a:t>= 5 * 60 = 300</a:t>
            </a:r>
            <a:r>
              <a:rPr lang="ko-KR" altLang="en-US" sz="1400" dirty="0"/>
              <a:t>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** 0 </a:t>
            </a:r>
            <a:r>
              <a:rPr lang="ko-KR" altLang="en-US" sz="1400" dirty="0"/>
              <a:t>이상의 자연수만 입력 </a:t>
            </a:r>
            <a:r>
              <a:rPr lang="ko-KR" altLang="en-US" sz="1400" b="1" dirty="0">
                <a:solidFill>
                  <a:srgbClr val="FF0000"/>
                </a:solidFill>
              </a:rPr>
              <a:t>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4C53CD-EC31-6218-1447-FBC762612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367" y="1647502"/>
            <a:ext cx="4077665" cy="487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64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FDD486-F9ED-FAD8-8376-9F44C0A810D4}"/>
              </a:ext>
            </a:extLst>
          </p:cNvPr>
          <p:cNvSpPr txBox="1"/>
          <p:nvPr/>
        </p:nvSpPr>
        <p:spPr>
          <a:xfrm>
            <a:off x="399011" y="266007"/>
            <a:ext cx="46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AliExpress Web </a:t>
            </a:r>
            <a:r>
              <a:rPr lang="en-US" altLang="ko-KR" dirty="0" err="1"/>
              <a:t>crawller</a:t>
            </a:r>
            <a:r>
              <a:rPr lang="en-US" altLang="ko-KR" dirty="0"/>
              <a:t> </a:t>
            </a:r>
            <a:r>
              <a:rPr lang="ko-KR" altLang="en-US" dirty="0"/>
              <a:t>사용 매뉴얼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F6899-C828-72B0-43CB-CE55B5CB6B47}"/>
              </a:ext>
            </a:extLst>
          </p:cNvPr>
          <p:cNvSpPr txBox="1"/>
          <p:nvPr/>
        </p:nvSpPr>
        <p:spPr>
          <a:xfrm>
            <a:off x="399011" y="1122218"/>
            <a:ext cx="947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4)</a:t>
            </a:r>
            <a:r>
              <a:rPr lang="ko-KR" altLang="en-US" dirty="0"/>
              <a:t> 상품검색 타입에서 원하는 방식의 상품 데이터 타입 선택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1F6E08-A407-50EE-FE82-9E596BAF83D4}"/>
              </a:ext>
            </a:extLst>
          </p:cNvPr>
          <p:cNvSpPr txBox="1"/>
          <p:nvPr/>
        </p:nvSpPr>
        <p:spPr>
          <a:xfrm>
            <a:off x="7813964" y="1745673"/>
            <a:ext cx="4164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상품명 수집 </a:t>
            </a:r>
            <a:r>
              <a:rPr lang="en-US" altLang="ko-KR" sz="1200" dirty="0"/>
              <a:t>: </a:t>
            </a:r>
            <a:r>
              <a:rPr lang="ko-KR" altLang="en-US" sz="1200" dirty="0"/>
              <a:t>입력된 상품명으로 검색 후 데이터 수집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카테고리 수집 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알리익스프레스</a:t>
            </a:r>
            <a:r>
              <a:rPr lang="ko-KR" altLang="en-US" sz="1200" dirty="0"/>
              <a:t> 내 카테고리 탭에서</a:t>
            </a:r>
            <a:endParaRPr lang="en-US" altLang="ko-KR" sz="1200" dirty="0"/>
          </a:p>
          <a:p>
            <a:r>
              <a:rPr lang="en-US" altLang="ko-KR" sz="1200" dirty="0"/>
              <a:t>                       </a:t>
            </a:r>
            <a:r>
              <a:rPr lang="ko-KR" altLang="en-US" sz="1200" dirty="0"/>
              <a:t>카테고리 전체를 수집</a:t>
            </a:r>
            <a:endParaRPr lang="en-US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7EE09E-CD0F-276E-0173-71B06B4D7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562" y="2670344"/>
            <a:ext cx="2986559" cy="17520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281B99-D2EA-82D7-6083-D4F65295E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5234" y="4648152"/>
            <a:ext cx="2988180" cy="175202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68905D8-0148-574C-E6E9-4499E8BC5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367" y="1647502"/>
            <a:ext cx="4077665" cy="487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153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05086FA-0E5B-232B-CA62-3B656E3B9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367" y="1647502"/>
            <a:ext cx="4077665" cy="48795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FDD486-F9ED-FAD8-8376-9F44C0A810D4}"/>
              </a:ext>
            </a:extLst>
          </p:cNvPr>
          <p:cNvSpPr txBox="1"/>
          <p:nvPr/>
        </p:nvSpPr>
        <p:spPr>
          <a:xfrm>
            <a:off x="399011" y="266007"/>
            <a:ext cx="46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AliExpress Web </a:t>
            </a:r>
            <a:r>
              <a:rPr lang="en-US" altLang="ko-KR" dirty="0" err="1"/>
              <a:t>crawller</a:t>
            </a:r>
            <a:r>
              <a:rPr lang="en-US" altLang="ko-KR" dirty="0"/>
              <a:t> </a:t>
            </a:r>
            <a:r>
              <a:rPr lang="ko-KR" altLang="en-US" dirty="0"/>
              <a:t>사용 매뉴얼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F6899-C828-72B0-43CB-CE55B5CB6B47}"/>
              </a:ext>
            </a:extLst>
          </p:cNvPr>
          <p:cNvSpPr txBox="1"/>
          <p:nvPr/>
        </p:nvSpPr>
        <p:spPr>
          <a:xfrm>
            <a:off x="399011" y="1122218"/>
            <a:ext cx="947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5)</a:t>
            </a:r>
            <a:r>
              <a:rPr lang="ko-KR" altLang="en-US" dirty="0"/>
              <a:t> </a:t>
            </a:r>
            <a:r>
              <a:rPr lang="en-US" altLang="ko-KR" dirty="0"/>
              <a:t>GUI</a:t>
            </a:r>
            <a:r>
              <a:rPr lang="ko-KR" altLang="en-US" dirty="0"/>
              <a:t>의 </a:t>
            </a:r>
            <a:r>
              <a:rPr lang="en-US" altLang="ko-KR" dirty="0"/>
              <a:t>URL </a:t>
            </a:r>
            <a:r>
              <a:rPr lang="ko-KR" altLang="en-US" dirty="0"/>
              <a:t>오픈 버튼을 클릭하여 </a:t>
            </a:r>
            <a:r>
              <a:rPr lang="ko-KR" altLang="en-US" dirty="0" err="1"/>
              <a:t>알리익스프레스</a:t>
            </a:r>
            <a:r>
              <a:rPr lang="ko-KR" altLang="en-US" dirty="0"/>
              <a:t> 웹 브라우저 오픈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1F6E08-A407-50EE-FE82-9E596BAF83D4}"/>
              </a:ext>
            </a:extLst>
          </p:cNvPr>
          <p:cNvSpPr txBox="1"/>
          <p:nvPr/>
        </p:nvSpPr>
        <p:spPr>
          <a:xfrm>
            <a:off x="7813964" y="1745673"/>
            <a:ext cx="4164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하기와 같이 </a:t>
            </a:r>
            <a:r>
              <a:rPr lang="ko-KR" altLang="en-US" sz="1200" dirty="0" err="1"/>
              <a:t>알리익스프레스</a:t>
            </a:r>
            <a:r>
              <a:rPr lang="ko-KR" altLang="en-US" sz="1200" dirty="0"/>
              <a:t> 웹페이지가 열리면 성공</a:t>
            </a:r>
            <a:endParaRPr lang="en-US" altLang="ko-KR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AA6E06-FE76-8F08-DCF8-CB035DE41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314" y="2276795"/>
            <a:ext cx="3700411" cy="216962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E3C1B20-5F4C-D836-0294-1272C9567B96}"/>
              </a:ext>
            </a:extLst>
          </p:cNvPr>
          <p:cNvSpPr/>
          <p:nvPr/>
        </p:nvSpPr>
        <p:spPr>
          <a:xfrm>
            <a:off x="2873722" y="3836908"/>
            <a:ext cx="1228016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0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FDD486-F9ED-FAD8-8376-9F44C0A810D4}"/>
              </a:ext>
            </a:extLst>
          </p:cNvPr>
          <p:cNvSpPr txBox="1"/>
          <p:nvPr/>
        </p:nvSpPr>
        <p:spPr>
          <a:xfrm>
            <a:off x="399011" y="266007"/>
            <a:ext cx="46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AliExpress Web </a:t>
            </a:r>
            <a:r>
              <a:rPr lang="en-US" altLang="ko-KR" dirty="0" err="1"/>
              <a:t>crawller</a:t>
            </a:r>
            <a:r>
              <a:rPr lang="en-US" altLang="ko-KR" dirty="0"/>
              <a:t> </a:t>
            </a:r>
            <a:r>
              <a:rPr lang="ko-KR" altLang="en-US" dirty="0"/>
              <a:t>사용 매뉴얼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F6899-C828-72B0-43CB-CE55B5CB6B47}"/>
              </a:ext>
            </a:extLst>
          </p:cNvPr>
          <p:cNvSpPr txBox="1"/>
          <p:nvPr/>
        </p:nvSpPr>
        <p:spPr>
          <a:xfrm>
            <a:off x="399011" y="1122218"/>
            <a:ext cx="947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6)</a:t>
            </a:r>
            <a:r>
              <a:rPr lang="ko-KR" altLang="en-US" dirty="0"/>
              <a:t> </a:t>
            </a:r>
            <a:r>
              <a:rPr lang="ko-KR" altLang="en-US" dirty="0" err="1"/>
              <a:t>배대지</a:t>
            </a:r>
            <a:r>
              <a:rPr lang="en-US" altLang="ko-KR" dirty="0"/>
              <a:t>, </a:t>
            </a:r>
            <a:r>
              <a:rPr lang="ko-KR" altLang="en-US" dirty="0"/>
              <a:t>언어</a:t>
            </a:r>
            <a:r>
              <a:rPr lang="en-US" altLang="ko-KR" dirty="0"/>
              <a:t>, </a:t>
            </a:r>
            <a:r>
              <a:rPr lang="ko-KR" altLang="en-US" dirty="0"/>
              <a:t>통화를 수동으로 변경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C75AAD-3EAA-65F4-EC82-FFCD468E5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309" y="1667385"/>
            <a:ext cx="8005381" cy="468353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468DC1F-B5F1-FB83-4F24-C2268C4E0A85}"/>
              </a:ext>
            </a:extLst>
          </p:cNvPr>
          <p:cNvSpPr/>
          <p:nvPr/>
        </p:nvSpPr>
        <p:spPr>
          <a:xfrm>
            <a:off x="6201295" y="4009154"/>
            <a:ext cx="1596043" cy="5628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5C8A7B-145B-32A5-0813-E49A3F87FA4B}"/>
              </a:ext>
            </a:extLst>
          </p:cNvPr>
          <p:cNvSpPr txBox="1"/>
          <p:nvPr/>
        </p:nvSpPr>
        <p:spPr>
          <a:xfrm>
            <a:off x="8021781" y="3549534"/>
            <a:ext cx="3707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통화는 </a:t>
            </a:r>
            <a:r>
              <a:rPr lang="ko-KR" altLang="en-US" b="1">
                <a:solidFill>
                  <a:srgbClr val="FF0000"/>
                </a:solidFill>
              </a:rPr>
              <a:t>무조건 </a:t>
            </a:r>
            <a:r>
              <a:rPr lang="en-US" altLang="ko-KR" b="1" dirty="0">
                <a:solidFill>
                  <a:srgbClr val="FF0000"/>
                </a:solidFill>
              </a:rPr>
              <a:t>USD</a:t>
            </a:r>
            <a:r>
              <a:rPr lang="ko-KR" altLang="en-US" b="1" dirty="0">
                <a:solidFill>
                  <a:srgbClr val="FF0000"/>
                </a:solidFill>
              </a:rPr>
              <a:t>로 </a:t>
            </a:r>
            <a:r>
              <a:rPr lang="ko-KR" altLang="en-US" b="1" dirty="0" err="1">
                <a:solidFill>
                  <a:srgbClr val="FF0000"/>
                </a:solidFill>
              </a:rPr>
              <a:t>설정해야함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697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09A5093-3E6C-307D-5B7A-C9EE66781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367" y="1647502"/>
            <a:ext cx="4077665" cy="48795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FDD486-F9ED-FAD8-8376-9F44C0A810D4}"/>
              </a:ext>
            </a:extLst>
          </p:cNvPr>
          <p:cNvSpPr txBox="1"/>
          <p:nvPr/>
        </p:nvSpPr>
        <p:spPr>
          <a:xfrm>
            <a:off x="399011" y="266007"/>
            <a:ext cx="46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AliExpress Web </a:t>
            </a:r>
            <a:r>
              <a:rPr lang="en-US" altLang="ko-KR" dirty="0" err="1"/>
              <a:t>crawller</a:t>
            </a:r>
            <a:r>
              <a:rPr lang="en-US" altLang="ko-KR" dirty="0"/>
              <a:t> </a:t>
            </a:r>
            <a:r>
              <a:rPr lang="ko-KR" altLang="en-US" dirty="0"/>
              <a:t>사용 매뉴얼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F6899-C828-72B0-43CB-CE55B5CB6B47}"/>
              </a:ext>
            </a:extLst>
          </p:cNvPr>
          <p:cNvSpPr txBox="1"/>
          <p:nvPr/>
        </p:nvSpPr>
        <p:spPr>
          <a:xfrm>
            <a:off x="399011" y="1122218"/>
            <a:ext cx="947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7)</a:t>
            </a:r>
            <a:r>
              <a:rPr lang="ko-KR" altLang="en-US" dirty="0"/>
              <a:t> 상품명 검색 버튼을 클릭하여 입력한 상품명 검색 창으로 이동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1F6E08-A407-50EE-FE82-9E596BAF83D4}"/>
              </a:ext>
            </a:extLst>
          </p:cNvPr>
          <p:cNvSpPr txBox="1"/>
          <p:nvPr/>
        </p:nvSpPr>
        <p:spPr>
          <a:xfrm>
            <a:off x="7813964" y="1745673"/>
            <a:ext cx="41646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하기와 같이 검색된 상품페이지 </a:t>
            </a:r>
            <a:r>
              <a:rPr lang="en-US" altLang="ko-KR" sz="1200" dirty="0"/>
              <a:t>open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‘</a:t>
            </a:r>
            <a:r>
              <a:rPr lang="ko-KR" altLang="en-US" sz="1200" dirty="0"/>
              <a:t>번역된 상품명으로 검색</a:t>
            </a:r>
            <a:r>
              <a:rPr lang="en-US" altLang="ko-KR" sz="1200" dirty="0"/>
              <a:t>‘ </a:t>
            </a:r>
            <a:r>
              <a:rPr lang="ko-KR" altLang="en-US" sz="1200" dirty="0"/>
              <a:t>버튼 활성화 시 중국어로 변환된 상품명으로 상품 검색 가능</a:t>
            </a: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상품명 수집 외 타입 선택 시</a:t>
            </a:r>
            <a:r>
              <a:rPr lang="en-US" altLang="ko-KR" sz="1200" dirty="0"/>
              <a:t>, </a:t>
            </a:r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해당 버튼은 클릭하지 말아주세요</a:t>
            </a:r>
            <a:r>
              <a:rPr lang="en-US" altLang="ko-KR" sz="1200" dirty="0"/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E3C1B20-5F4C-D836-0294-1272C9567B96}"/>
              </a:ext>
            </a:extLst>
          </p:cNvPr>
          <p:cNvSpPr/>
          <p:nvPr/>
        </p:nvSpPr>
        <p:spPr>
          <a:xfrm>
            <a:off x="3946564" y="3902232"/>
            <a:ext cx="1374373" cy="2256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2193C8-B83D-4A45-1DDF-122A52317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785" y="3048710"/>
            <a:ext cx="4069034" cy="238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13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FDD486-F9ED-FAD8-8376-9F44C0A810D4}"/>
              </a:ext>
            </a:extLst>
          </p:cNvPr>
          <p:cNvSpPr txBox="1"/>
          <p:nvPr/>
        </p:nvSpPr>
        <p:spPr>
          <a:xfrm>
            <a:off x="399011" y="266007"/>
            <a:ext cx="46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AliExpress Web </a:t>
            </a:r>
            <a:r>
              <a:rPr lang="en-US" altLang="ko-KR" dirty="0" err="1"/>
              <a:t>crawller</a:t>
            </a:r>
            <a:r>
              <a:rPr lang="en-US" altLang="ko-KR" dirty="0"/>
              <a:t> </a:t>
            </a:r>
            <a:r>
              <a:rPr lang="ko-KR" altLang="en-US" dirty="0"/>
              <a:t>사용 매뉴얼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F6899-C828-72B0-43CB-CE55B5CB6B47}"/>
              </a:ext>
            </a:extLst>
          </p:cNvPr>
          <p:cNvSpPr txBox="1"/>
          <p:nvPr/>
        </p:nvSpPr>
        <p:spPr>
          <a:xfrm>
            <a:off x="399011" y="1122218"/>
            <a:ext cx="947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8)</a:t>
            </a:r>
            <a:r>
              <a:rPr lang="ko-KR" altLang="en-US" dirty="0"/>
              <a:t> 무료 배송</a:t>
            </a:r>
            <a:r>
              <a:rPr lang="en-US" altLang="ko-KR" dirty="0"/>
              <a:t>/</a:t>
            </a:r>
            <a:r>
              <a:rPr lang="ko-KR" altLang="en-US" dirty="0"/>
              <a:t>별 </a:t>
            </a:r>
            <a:r>
              <a:rPr lang="en-US" altLang="ko-KR" dirty="0"/>
              <a:t>4</a:t>
            </a:r>
            <a:r>
              <a:rPr lang="ko-KR" altLang="en-US" dirty="0"/>
              <a:t>개 등 원하는 상품 정렬 방식 세팅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335BAC-C86E-226D-8672-40E61F73A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841" y="1863852"/>
            <a:ext cx="7255972" cy="425431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C630CF6-680D-24D1-541A-9E03A5B0B245}"/>
              </a:ext>
            </a:extLst>
          </p:cNvPr>
          <p:cNvSpPr/>
          <p:nvPr/>
        </p:nvSpPr>
        <p:spPr>
          <a:xfrm>
            <a:off x="2394064" y="2635135"/>
            <a:ext cx="1562794" cy="33500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968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777</Words>
  <Application>Microsoft Office PowerPoint</Application>
  <PresentationFormat>와이드스크린</PresentationFormat>
  <Paragraphs>134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종혁 이</dc:creator>
  <cp:lastModifiedBy>종혁 이</cp:lastModifiedBy>
  <cp:revision>17</cp:revision>
  <dcterms:created xsi:type="dcterms:W3CDTF">2023-12-15T09:49:09Z</dcterms:created>
  <dcterms:modified xsi:type="dcterms:W3CDTF">2024-03-20T13:30:57Z</dcterms:modified>
</cp:coreProperties>
</file>